
<file path=[Content_Types].xml><?xml version="1.0" encoding="utf-8"?>
<Types xmlns="http://schemas.openxmlformats.org/package/2006/content-types">
  <Default Extension="bin" ContentType="application/vnd.openxmlformats-officedocument.oleObject"/>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Lst>
  <p:notesMasterIdLst>
    <p:notesMasterId r:id="rId23"/>
  </p:notesMasterIdLst>
  <p:sldIdLst>
    <p:sldId id="256" r:id="rId2"/>
    <p:sldId id="258" r:id="rId3"/>
    <p:sldId id="326" r:id="rId4"/>
    <p:sldId id="312" r:id="rId5"/>
    <p:sldId id="305" r:id="rId6"/>
    <p:sldId id="317" r:id="rId7"/>
    <p:sldId id="306" r:id="rId8"/>
    <p:sldId id="308" r:id="rId9"/>
    <p:sldId id="316" r:id="rId10"/>
    <p:sldId id="310" r:id="rId11"/>
    <p:sldId id="311" r:id="rId12"/>
    <p:sldId id="315" r:id="rId13"/>
    <p:sldId id="318" r:id="rId14"/>
    <p:sldId id="321" r:id="rId15"/>
    <p:sldId id="319" r:id="rId16"/>
    <p:sldId id="320" r:id="rId17"/>
    <p:sldId id="323" r:id="rId18"/>
    <p:sldId id="324" r:id="rId19"/>
    <p:sldId id="329" r:id="rId20"/>
    <p:sldId id="327" r:id="rId21"/>
    <p:sldId id="328" r:id="rId22"/>
  </p:sldIdLst>
  <p:sldSz cx="9144000" cy="5143500" type="screen16x9"/>
  <p:notesSz cx="6858000" cy="9144000"/>
  <p:embeddedFontLst>
    <p:embeddedFont>
      <p:font typeface="Lato" panose="020F0502020204030203" pitchFamily="34" charset="0"/>
      <p:regular r:id="rId24"/>
      <p:bold r:id="rId25"/>
      <p:italic r:id="rId26"/>
      <p:boldItalic r:id="rId27"/>
    </p:embeddedFont>
    <p:embeddedFont>
      <p:font typeface="Montserrat" panose="00000500000000000000" pitchFamily="2" charset="0"/>
      <p:regular r:id="rId28"/>
      <p:bold r:id="rId29"/>
      <p:italic r:id="rId30"/>
      <p:boldItalic r:id="rId31"/>
    </p:embeddedFont>
    <p:embeddedFont>
      <p:font typeface="Open Sans" panose="020B0606030504020204" pitchFamily="34" charset="0"/>
      <p:regular r:id="rId32"/>
      <p:bold r:id="rId33"/>
      <p:italic r:id="rId34"/>
      <p:boldItalic r:id="rId35"/>
    </p:embeddedFont>
    <p:embeddedFont>
      <p:font typeface="Oswald Medium" panose="00000600000000000000" pitchFamily="2" charset="0"/>
      <p:regular r:id="rId36"/>
      <p:bold r:id="rId37"/>
    </p:embeddedFont>
    <p:embeddedFont>
      <p:font typeface="Raleway" pitchFamily="2" charset="0"/>
      <p:regular r:id="rId38"/>
      <p:bold r:id="rId39"/>
      <p:italic r:id="rId40"/>
      <p:boldItalic r:id="rId4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553">
          <p15:clr>
            <a:srgbClr val="9AA0A6"/>
          </p15:clr>
        </p15:guide>
        <p15:guide id="2" orient="horz" pos="2719">
          <p15:clr>
            <a:srgbClr val="9AA0A6"/>
          </p15:clr>
        </p15:guide>
        <p15:guide id="3"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F553B"/>
    <a:srgbClr val="35535B"/>
    <a:srgbClr val="000000"/>
    <a:srgbClr val="00CC96"/>
    <a:srgbClr val="636EFA"/>
    <a:srgbClr val="E14D4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1875851-2B24-4793-B65E-7AA2D4FC629C}">
  <a:tblStyle styleId="{C1875851-2B24-4793-B65E-7AA2D4FC629C}"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5196" autoAdjust="0"/>
  </p:normalViewPr>
  <p:slideViewPr>
    <p:cSldViewPr snapToGrid="0">
      <p:cViewPr varScale="1">
        <p:scale>
          <a:sx n="103" d="100"/>
          <a:sy n="103" d="100"/>
        </p:scale>
        <p:origin x="802" y="72"/>
      </p:cViewPr>
      <p:guideLst>
        <p:guide orient="horz" pos="553"/>
        <p:guide orient="horz" pos="2719"/>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9" Type="http://schemas.openxmlformats.org/officeDocument/2006/relationships/font" Target="fonts/font16.fntdata"/><Relationship Id="rId21" Type="http://schemas.openxmlformats.org/officeDocument/2006/relationships/slide" Target="slides/slide20.xml"/><Relationship Id="rId34" Type="http://schemas.openxmlformats.org/officeDocument/2006/relationships/font" Target="fonts/font11.fntdata"/><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font" Target="fonts/font14.fntdata"/><Relationship Id="rId40" Type="http://schemas.openxmlformats.org/officeDocument/2006/relationships/font" Target="fonts/font17.fntdata"/><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openxmlformats.org/officeDocument/2006/relationships/font" Target="fonts/font1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8.fntdata"/><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font" Target="fonts/font12.fntdata"/><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font" Target="fonts/font10.fntdata"/><Relationship Id="rId38" Type="http://schemas.openxmlformats.org/officeDocument/2006/relationships/font" Target="fonts/font15.fntdata"/><Relationship Id="rId20" Type="http://schemas.openxmlformats.org/officeDocument/2006/relationships/slide" Target="slides/slide19.xml"/><Relationship Id="rId41" Type="http://schemas.openxmlformats.org/officeDocument/2006/relationships/font" Target="fonts/font1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ac1b75c0d8_3_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ac1b75c0d8_3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541518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ac1b75c0d8_3_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ac1b75c0d8_3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694529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3"/>
        <p:cNvGrpSpPr/>
        <p:nvPr/>
      </p:nvGrpSpPr>
      <p:grpSpPr>
        <a:xfrm>
          <a:off x="0" y="0"/>
          <a:ext cx="0" cy="0"/>
          <a:chOff x="0" y="0"/>
          <a:chExt cx="0" cy="0"/>
        </a:xfrm>
      </p:grpSpPr>
      <p:sp>
        <p:nvSpPr>
          <p:cNvPr id="604" name="Google Shape;604;gac1b75c0d8_3_5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5" name="Google Shape;605;gac1b75c0d8_3_5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237259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3"/>
        <p:cNvGrpSpPr/>
        <p:nvPr/>
      </p:nvGrpSpPr>
      <p:grpSpPr>
        <a:xfrm>
          <a:off x="0" y="0"/>
          <a:ext cx="0" cy="0"/>
          <a:chOff x="0" y="0"/>
          <a:chExt cx="0" cy="0"/>
        </a:xfrm>
      </p:grpSpPr>
      <p:sp>
        <p:nvSpPr>
          <p:cNvPr id="604" name="Google Shape;604;gac1b75c0d8_3_5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5" name="Google Shape;605;gac1b75c0d8_3_5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329695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3"/>
        <p:cNvGrpSpPr/>
        <p:nvPr/>
      </p:nvGrpSpPr>
      <p:grpSpPr>
        <a:xfrm>
          <a:off x="0" y="0"/>
          <a:ext cx="0" cy="0"/>
          <a:chOff x="0" y="0"/>
          <a:chExt cx="0" cy="0"/>
        </a:xfrm>
      </p:grpSpPr>
      <p:sp>
        <p:nvSpPr>
          <p:cNvPr id="604" name="Google Shape;604;gac1b75c0d8_3_5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5" name="Google Shape;605;gac1b75c0d8_3_5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Indicator </a:t>
            </a:r>
            <a:endParaRPr dirty="0"/>
          </a:p>
        </p:txBody>
      </p:sp>
    </p:spTree>
    <p:extLst>
      <p:ext uri="{BB962C8B-B14F-4D97-AF65-F5344CB8AC3E}">
        <p14:creationId xmlns:p14="http://schemas.microsoft.com/office/powerpoint/2010/main" val="42038048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3"/>
        <p:cNvGrpSpPr/>
        <p:nvPr/>
      </p:nvGrpSpPr>
      <p:grpSpPr>
        <a:xfrm>
          <a:off x="0" y="0"/>
          <a:ext cx="0" cy="0"/>
          <a:chOff x="0" y="0"/>
          <a:chExt cx="0" cy="0"/>
        </a:xfrm>
      </p:grpSpPr>
      <p:sp>
        <p:nvSpPr>
          <p:cNvPr id="604" name="Google Shape;604;gac1b75c0d8_3_5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5" name="Google Shape;605;gac1b75c0d8_3_5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572189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3"/>
        <p:cNvGrpSpPr/>
        <p:nvPr/>
      </p:nvGrpSpPr>
      <p:grpSpPr>
        <a:xfrm>
          <a:off x="0" y="0"/>
          <a:ext cx="0" cy="0"/>
          <a:chOff x="0" y="0"/>
          <a:chExt cx="0" cy="0"/>
        </a:xfrm>
      </p:grpSpPr>
      <p:sp>
        <p:nvSpPr>
          <p:cNvPr id="604" name="Google Shape;604;gac1b75c0d8_3_5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5" name="Google Shape;605;gac1b75c0d8_3_5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328089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5"/>
        <p:cNvGrpSpPr/>
        <p:nvPr/>
      </p:nvGrpSpPr>
      <p:grpSpPr>
        <a:xfrm>
          <a:off x="0" y="0"/>
          <a:ext cx="0" cy="0"/>
          <a:chOff x="0" y="0"/>
          <a:chExt cx="0" cy="0"/>
        </a:xfrm>
      </p:grpSpPr>
      <p:sp>
        <p:nvSpPr>
          <p:cNvPr id="1006" name="Google Shape;1006;gac1b75c0d8_3_162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7" name="Google Shape;1007;gac1b75c0d8_3_162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977174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5"/>
        <p:cNvGrpSpPr/>
        <p:nvPr/>
      </p:nvGrpSpPr>
      <p:grpSpPr>
        <a:xfrm>
          <a:off x="0" y="0"/>
          <a:ext cx="0" cy="0"/>
          <a:chOff x="0" y="0"/>
          <a:chExt cx="0" cy="0"/>
        </a:xfrm>
      </p:grpSpPr>
      <p:sp>
        <p:nvSpPr>
          <p:cNvPr id="1006" name="Google Shape;1006;gac1b75c0d8_3_162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7" name="Google Shape;1007;gac1b75c0d8_3_162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For example, this is an active fire in Kentucky:</a:t>
            </a:r>
          </a:p>
          <a:p>
            <a:pPr marL="0" lvl="0" indent="0" algn="l" rtl="0">
              <a:spcBef>
                <a:spcPts val="0"/>
              </a:spcBef>
              <a:spcAft>
                <a:spcPts val="0"/>
              </a:spcAft>
              <a:buNone/>
            </a:pPr>
            <a:r>
              <a:rPr lang="en-US" dirty="0"/>
              <a:t>Underline potential size </a:t>
            </a:r>
            <a:endParaRPr dirty="0"/>
          </a:p>
        </p:txBody>
      </p:sp>
    </p:spTree>
    <p:extLst>
      <p:ext uri="{BB962C8B-B14F-4D97-AF65-F5344CB8AC3E}">
        <p14:creationId xmlns:p14="http://schemas.microsoft.com/office/powerpoint/2010/main" val="6998025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5"/>
        <p:cNvGrpSpPr/>
        <p:nvPr/>
      </p:nvGrpSpPr>
      <p:grpSpPr>
        <a:xfrm>
          <a:off x="0" y="0"/>
          <a:ext cx="0" cy="0"/>
          <a:chOff x="0" y="0"/>
          <a:chExt cx="0" cy="0"/>
        </a:xfrm>
      </p:grpSpPr>
      <p:sp>
        <p:nvSpPr>
          <p:cNvPr id="1006" name="Google Shape;1006;gac1b75c0d8_3_162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7" name="Google Shape;1007;gac1b75c0d8_3_162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Underline cause of a wildfire</a:t>
            </a:r>
          </a:p>
          <a:p>
            <a:pPr marL="0" lvl="0" indent="0" algn="l" rtl="0">
              <a:spcBef>
                <a:spcPts val="0"/>
              </a:spcBef>
              <a:spcAft>
                <a:spcPts val="0"/>
              </a:spcAft>
              <a:buNone/>
            </a:pPr>
            <a:r>
              <a:rPr lang="en-US"/>
              <a:t>Higher </a:t>
            </a:r>
            <a:endParaRPr dirty="0"/>
          </a:p>
        </p:txBody>
      </p:sp>
    </p:spTree>
    <p:extLst>
      <p:ext uri="{BB962C8B-B14F-4D97-AF65-F5344CB8AC3E}">
        <p14:creationId xmlns:p14="http://schemas.microsoft.com/office/powerpoint/2010/main" val="40377038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ab1d022ffd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ab1d022ffd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6"/>
        <p:cNvGrpSpPr/>
        <p:nvPr/>
      </p:nvGrpSpPr>
      <p:grpSpPr>
        <a:xfrm>
          <a:off x="0" y="0"/>
          <a:ext cx="0" cy="0"/>
          <a:chOff x="0" y="0"/>
          <a:chExt cx="0" cy="0"/>
        </a:xfrm>
      </p:grpSpPr>
      <p:sp>
        <p:nvSpPr>
          <p:cNvPr id="1017" name="Google Shape;1017;gab1d022ffd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8" name="Google Shape;1018;gab1d022ffd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6273764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3"/>
        <p:cNvGrpSpPr/>
        <p:nvPr/>
      </p:nvGrpSpPr>
      <p:grpSpPr>
        <a:xfrm>
          <a:off x="0" y="0"/>
          <a:ext cx="0" cy="0"/>
          <a:chOff x="0" y="0"/>
          <a:chExt cx="0" cy="0"/>
        </a:xfrm>
      </p:grpSpPr>
      <p:sp>
        <p:nvSpPr>
          <p:cNvPr id="1044" name="Google Shape;1044;gac5115787d_0_2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5" name="Google Shape;1045;gac5115787d_0_2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61225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ac1b75c0d8_3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4" name="Google Shape;314;gac1b75c0d8_3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861513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ac1b75c0d8_3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4" name="Google Shape;314;gac1b75c0d8_3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398431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ac1b75c0d8_3_2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ac1b75c0d8_3_2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459969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ac1b75c0d8_3_2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ac1b75c0d8_3_2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073647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ac1b75c0d8_3_2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ac1b75c0d8_3_2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980482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ac1b75c0d8_3_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ac1b75c0d8_3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237999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ac1b75c0d8_3_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ac1b75c0d8_3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001225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www.flaticon.com/" TargetMode="External"/><Relationship Id="rId2" Type="http://schemas.openxmlformats.org/officeDocument/2006/relationships/hyperlink" Target="https://slidesgo.com/" TargetMode="External"/><Relationship Id="rId1" Type="http://schemas.openxmlformats.org/officeDocument/2006/relationships/slideMaster" Target="../slideMasters/slideMaster1.xml"/><Relationship Id="rId4" Type="http://schemas.openxmlformats.org/officeDocument/2006/relationships/hyperlink" Target="https://www.freepik.com/" TargetMode="Externa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accent2"/>
        </a:solid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169999" y="1330925"/>
            <a:ext cx="6804000" cy="20526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5200"/>
              <a:buNone/>
              <a:defRPr sz="6600">
                <a:solidFill>
                  <a:schemeClr val="lt1"/>
                </a:solidFill>
              </a:defRPr>
            </a:lvl1pPr>
            <a:lvl2pPr lvl="1" algn="ctr" rtl="0">
              <a:spcBef>
                <a:spcPts val="0"/>
              </a:spcBef>
              <a:spcAft>
                <a:spcPts val="0"/>
              </a:spcAft>
              <a:buClr>
                <a:schemeClr val="lt1"/>
              </a:buClr>
              <a:buSzPts val="5200"/>
              <a:buNone/>
              <a:defRPr sz="5200">
                <a:solidFill>
                  <a:schemeClr val="lt1"/>
                </a:solidFill>
              </a:defRPr>
            </a:lvl2pPr>
            <a:lvl3pPr lvl="2" algn="ctr" rtl="0">
              <a:spcBef>
                <a:spcPts val="0"/>
              </a:spcBef>
              <a:spcAft>
                <a:spcPts val="0"/>
              </a:spcAft>
              <a:buClr>
                <a:schemeClr val="lt1"/>
              </a:buClr>
              <a:buSzPts val="5200"/>
              <a:buNone/>
              <a:defRPr sz="5200">
                <a:solidFill>
                  <a:schemeClr val="lt1"/>
                </a:solidFill>
              </a:defRPr>
            </a:lvl3pPr>
            <a:lvl4pPr lvl="3" algn="ctr" rtl="0">
              <a:spcBef>
                <a:spcPts val="0"/>
              </a:spcBef>
              <a:spcAft>
                <a:spcPts val="0"/>
              </a:spcAft>
              <a:buClr>
                <a:schemeClr val="lt1"/>
              </a:buClr>
              <a:buSzPts val="5200"/>
              <a:buNone/>
              <a:defRPr sz="5200">
                <a:solidFill>
                  <a:schemeClr val="lt1"/>
                </a:solidFill>
              </a:defRPr>
            </a:lvl4pPr>
            <a:lvl5pPr lvl="4" algn="ctr" rtl="0">
              <a:spcBef>
                <a:spcPts val="0"/>
              </a:spcBef>
              <a:spcAft>
                <a:spcPts val="0"/>
              </a:spcAft>
              <a:buClr>
                <a:schemeClr val="lt1"/>
              </a:buClr>
              <a:buSzPts val="5200"/>
              <a:buNone/>
              <a:defRPr sz="5200">
                <a:solidFill>
                  <a:schemeClr val="lt1"/>
                </a:solidFill>
              </a:defRPr>
            </a:lvl5pPr>
            <a:lvl6pPr lvl="5" algn="ctr" rtl="0">
              <a:spcBef>
                <a:spcPts val="0"/>
              </a:spcBef>
              <a:spcAft>
                <a:spcPts val="0"/>
              </a:spcAft>
              <a:buClr>
                <a:schemeClr val="lt1"/>
              </a:buClr>
              <a:buSzPts val="5200"/>
              <a:buNone/>
              <a:defRPr sz="5200">
                <a:solidFill>
                  <a:schemeClr val="lt1"/>
                </a:solidFill>
              </a:defRPr>
            </a:lvl6pPr>
            <a:lvl7pPr lvl="6" algn="ctr" rtl="0">
              <a:spcBef>
                <a:spcPts val="0"/>
              </a:spcBef>
              <a:spcAft>
                <a:spcPts val="0"/>
              </a:spcAft>
              <a:buClr>
                <a:schemeClr val="lt1"/>
              </a:buClr>
              <a:buSzPts val="5200"/>
              <a:buNone/>
              <a:defRPr sz="5200">
                <a:solidFill>
                  <a:schemeClr val="lt1"/>
                </a:solidFill>
              </a:defRPr>
            </a:lvl7pPr>
            <a:lvl8pPr lvl="7" algn="ctr" rtl="0">
              <a:spcBef>
                <a:spcPts val="0"/>
              </a:spcBef>
              <a:spcAft>
                <a:spcPts val="0"/>
              </a:spcAft>
              <a:buClr>
                <a:schemeClr val="lt1"/>
              </a:buClr>
              <a:buSzPts val="5200"/>
              <a:buNone/>
              <a:defRPr sz="5200">
                <a:solidFill>
                  <a:schemeClr val="lt1"/>
                </a:solidFill>
              </a:defRPr>
            </a:lvl8pPr>
            <a:lvl9pPr lvl="8" algn="ctr" rtl="0">
              <a:spcBef>
                <a:spcPts val="0"/>
              </a:spcBef>
              <a:spcAft>
                <a:spcPts val="0"/>
              </a:spcAft>
              <a:buClr>
                <a:schemeClr val="lt1"/>
              </a:buClr>
              <a:buSzPts val="5200"/>
              <a:buNone/>
              <a:defRPr sz="5200">
                <a:solidFill>
                  <a:schemeClr val="lt1"/>
                </a:solidFill>
              </a:defRPr>
            </a:lvl9pPr>
          </a:lstStyle>
          <a:p>
            <a:endParaRPr/>
          </a:p>
        </p:txBody>
      </p:sp>
      <p:sp>
        <p:nvSpPr>
          <p:cNvPr id="10" name="Google Shape;10;p2"/>
          <p:cNvSpPr txBox="1">
            <a:spLocks noGrp="1"/>
          </p:cNvSpPr>
          <p:nvPr>
            <p:ph type="subTitle" idx="1"/>
          </p:nvPr>
        </p:nvSpPr>
        <p:spPr>
          <a:xfrm>
            <a:off x="1704400" y="3420475"/>
            <a:ext cx="5735100" cy="392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2800"/>
              <a:buNone/>
              <a:defRPr>
                <a:solidFill>
                  <a:schemeClr val="lt1"/>
                </a:solidFill>
              </a:defRPr>
            </a:lvl1pPr>
            <a:lvl2pPr lvl="1" algn="ctr" rtl="0">
              <a:lnSpc>
                <a:spcPct val="100000"/>
              </a:lnSpc>
              <a:spcBef>
                <a:spcPts val="0"/>
              </a:spcBef>
              <a:spcAft>
                <a:spcPts val="0"/>
              </a:spcAft>
              <a:buClr>
                <a:schemeClr val="lt1"/>
              </a:buClr>
              <a:buSzPts val="2800"/>
              <a:buNone/>
              <a:defRPr sz="2800">
                <a:solidFill>
                  <a:schemeClr val="lt1"/>
                </a:solidFill>
              </a:defRPr>
            </a:lvl2pPr>
            <a:lvl3pPr lvl="2" algn="ctr" rtl="0">
              <a:lnSpc>
                <a:spcPct val="100000"/>
              </a:lnSpc>
              <a:spcBef>
                <a:spcPts val="0"/>
              </a:spcBef>
              <a:spcAft>
                <a:spcPts val="0"/>
              </a:spcAft>
              <a:buClr>
                <a:schemeClr val="lt1"/>
              </a:buClr>
              <a:buSzPts val="2800"/>
              <a:buNone/>
              <a:defRPr sz="2800">
                <a:solidFill>
                  <a:schemeClr val="lt1"/>
                </a:solidFill>
              </a:defRPr>
            </a:lvl3pPr>
            <a:lvl4pPr lvl="3" algn="ctr" rtl="0">
              <a:lnSpc>
                <a:spcPct val="100000"/>
              </a:lnSpc>
              <a:spcBef>
                <a:spcPts val="0"/>
              </a:spcBef>
              <a:spcAft>
                <a:spcPts val="0"/>
              </a:spcAft>
              <a:buClr>
                <a:schemeClr val="lt1"/>
              </a:buClr>
              <a:buSzPts val="2800"/>
              <a:buNone/>
              <a:defRPr sz="2800">
                <a:solidFill>
                  <a:schemeClr val="lt1"/>
                </a:solidFill>
              </a:defRPr>
            </a:lvl4pPr>
            <a:lvl5pPr lvl="4" algn="ctr" rtl="0">
              <a:lnSpc>
                <a:spcPct val="100000"/>
              </a:lnSpc>
              <a:spcBef>
                <a:spcPts val="0"/>
              </a:spcBef>
              <a:spcAft>
                <a:spcPts val="0"/>
              </a:spcAft>
              <a:buClr>
                <a:schemeClr val="lt1"/>
              </a:buClr>
              <a:buSzPts val="2800"/>
              <a:buNone/>
              <a:defRPr sz="2800">
                <a:solidFill>
                  <a:schemeClr val="lt1"/>
                </a:solidFill>
              </a:defRPr>
            </a:lvl5pPr>
            <a:lvl6pPr lvl="5" algn="ctr" rtl="0">
              <a:lnSpc>
                <a:spcPct val="100000"/>
              </a:lnSpc>
              <a:spcBef>
                <a:spcPts val="0"/>
              </a:spcBef>
              <a:spcAft>
                <a:spcPts val="0"/>
              </a:spcAft>
              <a:buClr>
                <a:schemeClr val="lt1"/>
              </a:buClr>
              <a:buSzPts val="2800"/>
              <a:buNone/>
              <a:defRPr sz="2800">
                <a:solidFill>
                  <a:schemeClr val="lt1"/>
                </a:solidFill>
              </a:defRPr>
            </a:lvl6pPr>
            <a:lvl7pPr lvl="6" algn="ctr" rtl="0">
              <a:lnSpc>
                <a:spcPct val="100000"/>
              </a:lnSpc>
              <a:spcBef>
                <a:spcPts val="0"/>
              </a:spcBef>
              <a:spcAft>
                <a:spcPts val="0"/>
              </a:spcAft>
              <a:buClr>
                <a:schemeClr val="lt1"/>
              </a:buClr>
              <a:buSzPts val="2800"/>
              <a:buNone/>
              <a:defRPr sz="2800">
                <a:solidFill>
                  <a:schemeClr val="lt1"/>
                </a:solidFill>
              </a:defRPr>
            </a:lvl7pPr>
            <a:lvl8pPr lvl="7" algn="ctr" rtl="0">
              <a:lnSpc>
                <a:spcPct val="100000"/>
              </a:lnSpc>
              <a:spcBef>
                <a:spcPts val="0"/>
              </a:spcBef>
              <a:spcAft>
                <a:spcPts val="0"/>
              </a:spcAft>
              <a:buClr>
                <a:schemeClr val="lt1"/>
              </a:buClr>
              <a:buSzPts val="2800"/>
              <a:buNone/>
              <a:defRPr sz="2800">
                <a:solidFill>
                  <a:schemeClr val="lt1"/>
                </a:solidFill>
              </a:defRPr>
            </a:lvl8pPr>
            <a:lvl9pPr lvl="8" algn="ctr" rtl="0">
              <a:lnSpc>
                <a:spcPct val="100000"/>
              </a:lnSpc>
              <a:spcBef>
                <a:spcPts val="0"/>
              </a:spcBef>
              <a:spcAft>
                <a:spcPts val="0"/>
              </a:spcAft>
              <a:buClr>
                <a:schemeClr val="lt1"/>
              </a:buClr>
              <a:buSzPts val="2800"/>
              <a:buNone/>
              <a:defRPr sz="2800">
                <a:solidFill>
                  <a:schemeClr val="lt1"/>
                </a:solidFill>
              </a:defRPr>
            </a:lvl9pPr>
          </a:lstStyle>
          <a:p>
            <a:endParaRPr/>
          </a:p>
        </p:txBody>
      </p:sp>
      <p:grpSp>
        <p:nvGrpSpPr>
          <p:cNvPr id="11" name="Google Shape;11;p2"/>
          <p:cNvGrpSpPr/>
          <p:nvPr/>
        </p:nvGrpSpPr>
        <p:grpSpPr>
          <a:xfrm rot="5400000">
            <a:off x="200925" y="2751700"/>
            <a:ext cx="1063850" cy="3239750"/>
            <a:chOff x="146675" y="378750"/>
            <a:chExt cx="1063850" cy="3239750"/>
          </a:xfrm>
        </p:grpSpPr>
        <p:sp>
          <p:nvSpPr>
            <p:cNvPr id="12" name="Google Shape;12;p2"/>
            <p:cNvSpPr/>
            <p:nvPr/>
          </p:nvSpPr>
          <p:spPr>
            <a:xfrm>
              <a:off x="933325" y="973925"/>
              <a:ext cx="277200" cy="22320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540000" y="1386500"/>
              <a:ext cx="277200" cy="22320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146675" y="378750"/>
              <a:ext cx="277200" cy="22320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 name="Google Shape;15;p2"/>
          <p:cNvGrpSpPr/>
          <p:nvPr/>
        </p:nvGrpSpPr>
        <p:grpSpPr>
          <a:xfrm rot="5400000" flipH="1">
            <a:off x="8107100" y="-830750"/>
            <a:ext cx="1063850" cy="3239750"/>
            <a:chOff x="146675" y="378750"/>
            <a:chExt cx="1063850" cy="3239750"/>
          </a:xfrm>
        </p:grpSpPr>
        <p:sp>
          <p:nvSpPr>
            <p:cNvPr id="16" name="Google Shape;16;p2"/>
            <p:cNvSpPr/>
            <p:nvPr/>
          </p:nvSpPr>
          <p:spPr>
            <a:xfrm>
              <a:off x="933325" y="973925"/>
              <a:ext cx="277200" cy="22320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540000" y="1386500"/>
              <a:ext cx="277200" cy="22320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146675" y="378750"/>
              <a:ext cx="277200" cy="22320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hanks">
  <p:cSld name="CUSTOM_1">
    <p:bg>
      <p:bgPr>
        <a:solidFill>
          <a:schemeClr val="accent2"/>
        </a:solidFill>
        <a:effectLst/>
      </p:bgPr>
    </p:bg>
    <p:spTree>
      <p:nvGrpSpPr>
        <p:cNvPr id="1" name="Shape 199"/>
        <p:cNvGrpSpPr/>
        <p:nvPr/>
      </p:nvGrpSpPr>
      <p:grpSpPr>
        <a:xfrm>
          <a:off x="0" y="0"/>
          <a:ext cx="0" cy="0"/>
          <a:chOff x="0" y="0"/>
          <a:chExt cx="0" cy="0"/>
        </a:xfrm>
      </p:grpSpPr>
      <p:sp>
        <p:nvSpPr>
          <p:cNvPr id="200" name="Google Shape;200;p21"/>
          <p:cNvSpPr txBox="1">
            <a:spLocks noGrp="1"/>
          </p:cNvSpPr>
          <p:nvPr>
            <p:ph type="title"/>
          </p:nvPr>
        </p:nvSpPr>
        <p:spPr>
          <a:xfrm>
            <a:off x="2938205" y="974475"/>
            <a:ext cx="3267600" cy="716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2"/>
              </a:buClr>
              <a:buSzPts val="6000"/>
              <a:buNone/>
              <a:defRPr sz="6000">
                <a:solidFill>
                  <a:schemeClr val="lt2"/>
                </a:solidFill>
              </a:defRPr>
            </a:lvl1pPr>
            <a:lvl2pPr lvl="1" algn="ctr" rtl="0">
              <a:spcBef>
                <a:spcPts val="0"/>
              </a:spcBef>
              <a:spcAft>
                <a:spcPts val="0"/>
              </a:spcAft>
              <a:buClr>
                <a:schemeClr val="lt2"/>
              </a:buClr>
              <a:buSzPts val="2800"/>
              <a:buNone/>
              <a:defRPr>
                <a:solidFill>
                  <a:schemeClr val="lt2"/>
                </a:solidFill>
                <a:latin typeface="Open Sans"/>
                <a:ea typeface="Open Sans"/>
                <a:cs typeface="Open Sans"/>
                <a:sym typeface="Open Sans"/>
              </a:defRPr>
            </a:lvl2pPr>
            <a:lvl3pPr lvl="2" algn="ctr" rtl="0">
              <a:spcBef>
                <a:spcPts val="0"/>
              </a:spcBef>
              <a:spcAft>
                <a:spcPts val="0"/>
              </a:spcAft>
              <a:buClr>
                <a:schemeClr val="lt2"/>
              </a:buClr>
              <a:buSzPts val="2800"/>
              <a:buNone/>
              <a:defRPr>
                <a:solidFill>
                  <a:schemeClr val="lt2"/>
                </a:solidFill>
                <a:latin typeface="Open Sans"/>
                <a:ea typeface="Open Sans"/>
                <a:cs typeface="Open Sans"/>
                <a:sym typeface="Open Sans"/>
              </a:defRPr>
            </a:lvl3pPr>
            <a:lvl4pPr lvl="3" algn="ctr" rtl="0">
              <a:spcBef>
                <a:spcPts val="0"/>
              </a:spcBef>
              <a:spcAft>
                <a:spcPts val="0"/>
              </a:spcAft>
              <a:buClr>
                <a:schemeClr val="lt2"/>
              </a:buClr>
              <a:buSzPts val="2800"/>
              <a:buNone/>
              <a:defRPr>
                <a:solidFill>
                  <a:schemeClr val="lt2"/>
                </a:solidFill>
                <a:latin typeface="Open Sans"/>
                <a:ea typeface="Open Sans"/>
                <a:cs typeface="Open Sans"/>
                <a:sym typeface="Open Sans"/>
              </a:defRPr>
            </a:lvl4pPr>
            <a:lvl5pPr lvl="4" algn="ctr" rtl="0">
              <a:spcBef>
                <a:spcPts val="0"/>
              </a:spcBef>
              <a:spcAft>
                <a:spcPts val="0"/>
              </a:spcAft>
              <a:buClr>
                <a:schemeClr val="lt2"/>
              </a:buClr>
              <a:buSzPts val="2800"/>
              <a:buNone/>
              <a:defRPr>
                <a:solidFill>
                  <a:schemeClr val="lt2"/>
                </a:solidFill>
                <a:latin typeface="Open Sans"/>
                <a:ea typeface="Open Sans"/>
                <a:cs typeface="Open Sans"/>
                <a:sym typeface="Open Sans"/>
              </a:defRPr>
            </a:lvl5pPr>
            <a:lvl6pPr lvl="5" algn="ctr" rtl="0">
              <a:spcBef>
                <a:spcPts val="0"/>
              </a:spcBef>
              <a:spcAft>
                <a:spcPts val="0"/>
              </a:spcAft>
              <a:buClr>
                <a:schemeClr val="lt2"/>
              </a:buClr>
              <a:buSzPts val="2800"/>
              <a:buNone/>
              <a:defRPr>
                <a:solidFill>
                  <a:schemeClr val="lt2"/>
                </a:solidFill>
                <a:latin typeface="Open Sans"/>
                <a:ea typeface="Open Sans"/>
                <a:cs typeface="Open Sans"/>
                <a:sym typeface="Open Sans"/>
              </a:defRPr>
            </a:lvl6pPr>
            <a:lvl7pPr lvl="6" algn="ctr" rtl="0">
              <a:spcBef>
                <a:spcPts val="0"/>
              </a:spcBef>
              <a:spcAft>
                <a:spcPts val="0"/>
              </a:spcAft>
              <a:buClr>
                <a:schemeClr val="lt2"/>
              </a:buClr>
              <a:buSzPts val="2800"/>
              <a:buNone/>
              <a:defRPr>
                <a:solidFill>
                  <a:schemeClr val="lt2"/>
                </a:solidFill>
                <a:latin typeface="Open Sans"/>
                <a:ea typeface="Open Sans"/>
                <a:cs typeface="Open Sans"/>
                <a:sym typeface="Open Sans"/>
              </a:defRPr>
            </a:lvl7pPr>
            <a:lvl8pPr lvl="7" algn="ctr" rtl="0">
              <a:spcBef>
                <a:spcPts val="0"/>
              </a:spcBef>
              <a:spcAft>
                <a:spcPts val="0"/>
              </a:spcAft>
              <a:buClr>
                <a:schemeClr val="lt2"/>
              </a:buClr>
              <a:buSzPts val="2800"/>
              <a:buNone/>
              <a:defRPr>
                <a:solidFill>
                  <a:schemeClr val="lt2"/>
                </a:solidFill>
                <a:latin typeface="Open Sans"/>
                <a:ea typeface="Open Sans"/>
                <a:cs typeface="Open Sans"/>
                <a:sym typeface="Open Sans"/>
              </a:defRPr>
            </a:lvl8pPr>
            <a:lvl9pPr lvl="8" algn="ctr" rtl="0">
              <a:spcBef>
                <a:spcPts val="0"/>
              </a:spcBef>
              <a:spcAft>
                <a:spcPts val="0"/>
              </a:spcAft>
              <a:buClr>
                <a:schemeClr val="lt2"/>
              </a:buClr>
              <a:buSzPts val="2800"/>
              <a:buNone/>
              <a:defRPr>
                <a:solidFill>
                  <a:schemeClr val="lt2"/>
                </a:solidFill>
                <a:latin typeface="Open Sans"/>
                <a:ea typeface="Open Sans"/>
                <a:cs typeface="Open Sans"/>
                <a:sym typeface="Open Sans"/>
              </a:defRPr>
            </a:lvl9pPr>
          </a:lstStyle>
          <a:p>
            <a:endParaRPr/>
          </a:p>
        </p:txBody>
      </p:sp>
      <p:sp>
        <p:nvSpPr>
          <p:cNvPr id="201" name="Google Shape;201;p21"/>
          <p:cNvSpPr txBox="1">
            <a:spLocks noGrp="1"/>
          </p:cNvSpPr>
          <p:nvPr>
            <p:ph type="subTitle" idx="1"/>
          </p:nvPr>
        </p:nvSpPr>
        <p:spPr>
          <a:xfrm>
            <a:off x="3005555" y="1633175"/>
            <a:ext cx="3132900" cy="109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2"/>
              </a:buClr>
              <a:buSzPts val="1400"/>
              <a:buNone/>
              <a:defRPr sz="1400">
                <a:solidFill>
                  <a:schemeClr val="lt2"/>
                </a:solidFill>
              </a:defRPr>
            </a:lvl1pPr>
            <a:lvl2pPr lvl="1" algn="ctr" rtl="0">
              <a:spcBef>
                <a:spcPts val="0"/>
              </a:spcBef>
              <a:spcAft>
                <a:spcPts val="0"/>
              </a:spcAft>
              <a:buClr>
                <a:schemeClr val="lt2"/>
              </a:buClr>
              <a:buSzPts val="1400"/>
              <a:buNone/>
              <a:defRPr>
                <a:solidFill>
                  <a:schemeClr val="lt2"/>
                </a:solidFill>
              </a:defRPr>
            </a:lvl2pPr>
            <a:lvl3pPr lvl="2" algn="ctr" rtl="0">
              <a:spcBef>
                <a:spcPts val="1600"/>
              </a:spcBef>
              <a:spcAft>
                <a:spcPts val="0"/>
              </a:spcAft>
              <a:buClr>
                <a:schemeClr val="lt2"/>
              </a:buClr>
              <a:buSzPts val="1400"/>
              <a:buNone/>
              <a:defRPr>
                <a:solidFill>
                  <a:schemeClr val="lt2"/>
                </a:solidFill>
              </a:defRPr>
            </a:lvl3pPr>
            <a:lvl4pPr lvl="3" algn="ctr" rtl="0">
              <a:spcBef>
                <a:spcPts val="1600"/>
              </a:spcBef>
              <a:spcAft>
                <a:spcPts val="0"/>
              </a:spcAft>
              <a:buClr>
                <a:schemeClr val="lt2"/>
              </a:buClr>
              <a:buSzPts val="1400"/>
              <a:buNone/>
              <a:defRPr>
                <a:solidFill>
                  <a:schemeClr val="lt2"/>
                </a:solidFill>
              </a:defRPr>
            </a:lvl4pPr>
            <a:lvl5pPr lvl="4" algn="ctr" rtl="0">
              <a:spcBef>
                <a:spcPts val="1600"/>
              </a:spcBef>
              <a:spcAft>
                <a:spcPts val="0"/>
              </a:spcAft>
              <a:buClr>
                <a:schemeClr val="lt2"/>
              </a:buClr>
              <a:buSzPts val="1400"/>
              <a:buNone/>
              <a:defRPr>
                <a:solidFill>
                  <a:schemeClr val="lt2"/>
                </a:solidFill>
              </a:defRPr>
            </a:lvl5pPr>
            <a:lvl6pPr lvl="5" algn="ctr" rtl="0">
              <a:spcBef>
                <a:spcPts val="1600"/>
              </a:spcBef>
              <a:spcAft>
                <a:spcPts val="0"/>
              </a:spcAft>
              <a:buClr>
                <a:schemeClr val="lt2"/>
              </a:buClr>
              <a:buSzPts val="1400"/>
              <a:buNone/>
              <a:defRPr>
                <a:solidFill>
                  <a:schemeClr val="lt2"/>
                </a:solidFill>
              </a:defRPr>
            </a:lvl6pPr>
            <a:lvl7pPr lvl="6" algn="ctr" rtl="0">
              <a:spcBef>
                <a:spcPts val="1600"/>
              </a:spcBef>
              <a:spcAft>
                <a:spcPts val="0"/>
              </a:spcAft>
              <a:buClr>
                <a:schemeClr val="lt2"/>
              </a:buClr>
              <a:buSzPts val="1400"/>
              <a:buNone/>
              <a:defRPr>
                <a:solidFill>
                  <a:schemeClr val="lt2"/>
                </a:solidFill>
              </a:defRPr>
            </a:lvl7pPr>
            <a:lvl8pPr lvl="7" algn="ctr" rtl="0">
              <a:spcBef>
                <a:spcPts val="1600"/>
              </a:spcBef>
              <a:spcAft>
                <a:spcPts val="0"/>
              </a:spcAft>
              <a:buClr>
                <a:schemeClr val="lt2"/>
              </a:buClr>
              <a:buSzPts val="1400"/>
              <a:buNone/>
              <a:defRPr>
                <a:solidFill>
                  <a:schemeClr val="lt2"/>
                </a:solidFill>
              </a:defRPr>
            </a:lvl8pPr>
            <a:lvl9pPr lvl="8" algn="ctr" rtl="0">
              <a:spcBef>
                <a:spcPts val="1600"/>
              </a:spcBef>
              <a:spcAft>
                <a:spcPts val="1600"/>
              </a:spcAft>
              <a:buClr>
                <a:schemeClr val="lt2"/>
              </a:buClr>
              <a:buSzPts val="1400"/>
              <a:buNone/>
              <a:defRPr>
                <a:solidFill>
                  <a:schemeClr val="lt2"/>
                </a:solidFill>
              </a:defRPr>
            </a:lvl9pPr>
          </a:lstStyle>
          <a:p>
            <a:endParaRPr/>
          </a:p>
        </p:txBody>
      </p:sp>
      <p:sp>
        <p:nvSpPr>
          <p:cNvPr id="202" name="Google Shape;202;p21"/>
          <p:cNvSpPr txBox="1">
            <a:spLocks noGrp="1"/>
          </p:cNvSpPr>
          <p:nvPr>
            <p:ph type="subTitle" idx="2"/>
          </p:nvPr>
        </p:nvSpPr>
        <p:spPr>
          <a:xfrm>
            <a:off x="2676905" y="3754825"/>
            <a:ext cx="3790200" cy="279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2"/>
              </a:buClr>
              <a:buSzPts val="1400"/>
              <a:buNone/>
              <a:defRPr sz="1100">
                <a:solidFill>
                  <a:schemeClr val="lt2"/>
                </a:solidFill>
                <a:latin typeface="Lato"/>
                <a:ea typeface="Lato"/>
                <a:cs typeface="Lato"/>
                <a:sym typeface="Lato"/>
              </a:defRPr>
            </a:lvl1pPr>
            <a:lvl2pPr lvl="1" algn="ctr" rtl="0">
              <a:spcBef>
                <a:spcPts val="1600"/>
              </a:spcBef>
              <a:spcAft>
                <a:spcPts val="0"/>
              </a:spcAft>
              <a:buClr>
                <a:schemeClr val="lt2"/>
              </a:buClr>
              <a:buSzPts val="1400"/>
              <a:buNone/>
              <a:defRPr>
                <a:solidFill>
                  <a:schemeClr val="lt2"/>
                </a:solidFill>
              </a:defRPr>
            </a:lvl2pPr>
            <a:lvl3pPr lvl="2" algn="ctr" rtl="0">
              <a:spcBef>
                <a:spcPts val="1600"/>
              </a:spcBef>
              <a:spcAft>
                <a:spcPts val="0"/>
              </a:spcAft>
              <a:buClr>
                <a:schemeClr val="lt2"/>
              </a:buClr>
              <a:buSzPts val="1400"/>
              <a:buNone/>
              <a:defRPr>
                <a:solidFill>
                  <a:schemeClr val="lt2"/>
                </a:solidFill>
              </a:defRPr>
            </a:lvl3pPr>
            <a:lvl4pPr lvl="3" algn="ctr" rtl="0">
              <a:spcBef>
                <a:spcPts val="1600"/>
              </a:spcBef>
              <a:spcAft>
                <a:spcPts val="0"/>
              </a:spcAft>
              <a:buClr>
                <a:schemeClr val="lt2"/>
              </a:buClr>
              <a:buSzPts val="1400"/>
              <a:buNone/>
              <a:defRPr>
                <a:solidFill>
                  <a:schemeClr val="lt2"/>
                </a:solidFill>
              </a:defRPr>
            </a:lvl4pPr>
            <a:lvl5pPr lvl="4" algn="ctr" rtl="0">
              <a:spcBef>
                <a:spcPts val="1600"/>
              </a:spcBef>
              <a:spcAft>
                <a:spcPts val="0"/>
              </a:spcAft>
              <a:buClr>
                <a:schemeClr val="lt2"/>
              </a:buClr>
              <a:buSzPts val="1400"/>
              <a:buNone/>
              <a:defRPr>
                <a:solidFill>
                  <a:schemeClr val="lt2"/>
                </a:solidFill>
              </a:defRPr>
            </a:lvl5pPr>
            <a:lvl6pPr lvl="5" algn="ctr" rtl="0">
              <a:spcBef>
                <a:spcPts val="1600"/>
              </a:spcBef>
              <a:spcAft>
                <a:spcPts val="0"/>
              </a:spcAft>
              <a:buClr>
                <a:schemeClr val="lt2"/>
              </a:buClr>
              <a:buSzPts val="1400"/>
              <a:buNone/>
              <a:defRPr>
                <a:solidFill>
                  <a:schemeClr val="lt2"/>
                </a:solidFill>
              </a:defRPr>
            </a:lvl6pPr>
            <a:lvl7pPr lvl="6" algn="ctr" rtl="0">
              <a:spcBef>
                <a:spcPts val="1600"/>
              </a:spcBef>
              <a:spcAft>
                <a:spcPts val="0"/>
              </a:spcAft>
              <a:buClr>
                <a:schemeClr val="lt2"/>
              </a:buClr>
              <a:buSzPts val="1400"/>
              <a:buNone/>
              <a:defRPr>
                <a:solidFill>
                  <a:schemeClr val="lt2"/>
                </a:solidFill>
              </a:defRPr>
            </a:lvl7pPr>
            <a:lvl8pPr lvl="7" algn="ctr" rtl="0">
              <a:spcBef>
                <a:spcPts val="1600"/>
              </a:spcBef>
              <a:spcAft>
                <a:spcPts val="0"/>
              </a:spcAft>
              <a:buClr>
                <a:schemeClr val="lt2"/>
              </a:buClr>
              <a:buSzPts val="1400"/>
              <a:buNone/>
              <a:defRPr>
                <a:solidFill>
                  <a:schemeClr val="lt2"/>
                </a:solidFill>
              </a:defRPr>
            </a:lvl8pPr>
            <a:lvl9pPr lvl="8" algn="ctr" rtl="0">
              <a:spcBef>
                <a:spcPts val="1600"/>
              </a:spcBef>
              <a:spcAft>
                <a:spcPts val="1600"/>
              </a:spcAft>
              <a:buClr>
                <a:schemeClr val="lt2"/>
              </a:buClr>
              <a:buSzPts val="1400"/>
              <a:buNone/>
              <a:defRPr>
                <a:solidFill>
                  <a:schemeClr val="lt2"/>
                </a:solidFill>
              </a:defRPr>
            </a:lvl9pPr>
          </a:lstStyle>
          <a:p>
            <a:endParaRPr/>
          </a:p>
        </p:txBody>
      </p:sp>
      <p:sp>
        <p:nvSpPr>
          <p:cNvPr id="203" name="Google Shape;203;p21"/>
          <p:cNvSpPr txBox="1"/>
          <p:nvPr/>
        </p:nvSpPr>
        <p:spPr>
          <a:xfrm>
            <a:off x="3027755" y="3145250"/>
            <a:ext cx="3088500" cy="716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solidFill>
                  <a:schemeClr val="lt2"/>
                </a:solidFill>
                <a:latin typeface="Lato"/>
                <a:ea typeface="Lato"/>
                <a:cs typeface="Lato"/>
                <a:sym typeface="Lato"/>
              </a:rPr>
              <a:t>CREDITS: This presentation template was created by </a:t>
            </a:r>
            <a:r>
              <a:rPr lang="en" sz="1100" b="1">
                <a:solidFill>
                  <a:schemeClr val="lt2"/>
                </a:solidFill>
                <a:uFill>
                  <a:noFill/>
                </a:uFill>
                <a:latin typeface="Lato"/>
                <a:ea typeface="Lato"/>
                <a:cs typeface="Lato"/>
                <a:sym typeface="Lato"/>
                <a:hlinkClick r:id="rId2">
                  <a:extLst>
                    <a:ext uri="{A12FA001-AC4F-418D-AE19-62706E023703}">
                      <ahyp:hlinkClr xmlns:ahyp="http://schemas.microsoft.com/office/drawing/2018/hyperlinkcolor" val="tx"/>
                    </a:ext>
                  </a:extLst>
                </a:hlinkClick>
              </a:rPr>
              <a:t>Slidesgo</a:t>
            </a:r>
            <a:r>
              <a:rPr lang="en" sz="1100">
                <a:solidFill>
                  <a:schemeClr val="lt2"/>
                </a:solidFill>
                <a:latin typeface="Lato"/>
                <a:ea typeface="Lato"/>
                <a:cs typeface="Lato"/>
                <a:sym typeface="Lato"/>
              </a:rPr>
              <a:t>, including icons by </a:t>
            </a:r>
            <a:r>
              <a:rPr lang="en" sz="1100" b="1">
                <a:solidFill>
                  <a:schemeClr val="lt2"/>
                </a:solidFill>
                <a:uFill>
                  <a:noFill/>
                </a:uFill>
                <a:latin typeface="Lato"/>
                <a:ea typeface="Lato"/>
                <a:cs typeface="Lato"/>
                <a:sym typeface="Lato"/>
                <a:hlinkClick r:id="rId3">
                  <a:extLst>
                    <a:ext uri="{A12FA001-AC4F-418D-AE19-62706E023703}">
                      <ahyp:hlinkClr xmlns:ahyp="http://schemas.microsoft.com/office/drawing/2018/hyperlinkcolor" val="tx"/>
                    </a:ext>
                  </a:extLst>
                </a:hlinkClick>
              </a:rPr>
              <a:t>Flaticon</a:t>
            </a:r>
            <a:r>
              <a:rPr lang="en" sz="1100">
                <a:solidFill>
                  <a:schemeClr val="lt2"/>
                </a:solidFill>
                <a:latin typeface="Lato"/>
                <a:ea typeface="Lato"/>
                <a:cs typeface="Lato"/>
                <a:sym typeface="Lato"/>
              </a:rPr>
              <a:t>, infographics &amp; images by </a:t>
            </a:r>
            <a:r>
              <a:rPr lang="en" sz="1100" b="1">
                <a:solidFill>
                  <a:schemeClr val="lt2"/>
                </a:solidFill>
                <a:uFill>
                  <a:noFill/>
                </a:uFill>
                <a:latin typeface="Lato"/>
                <a:ea typeface="Lato"/>
                <a:cs typeface="Lato"/>
                <a:sym typeface="Lato"/>
                <a:hlinkClick r:id="rId4">
                  <a:extLst>
                    <a:ext uri="{A12FA001-AC4F-418D-AE19-62706E023703}">
                      <ahyp:hlinkClr xmlns:ahyp="http://schemas.microsoft.com/office/drawing/2018/hyperlinkcolor" val="tx"/>
                    </a:ext>
                  </a:extLst>
                </a:hlinkClick>
              </a:rPr>
              <a:t>Freepik</a:t>
            </a:r>
            <a:endParaRPr sz="1100" b="1">
              <a:solidFill>
                <a:schemeClr val="lt2"/>
              </a:solidFill>
              <a:latin typeface="Lato"/>
              <a:ea typeface="Lato"/>
              <a:cs typeface="Lato"/>
              <a:sym typeface="Lato"/>
            </a:endParaRPr>
          </a:p>
        </p:txBody>
      </p:sp>
      <p:grpSp>
        <p:nvGrpSpPr>
          <p:cNvPr id="204" name="Google Shape;204;p21"/>
          <p:cNvGrpSpPr/>
          <p:nvPr/>
        </p:nvGrpSpPr>
        <p:grpSpPr>
          <a:xfrm flipH="1">
            <a:off x="540000" y="2107950"/>
            <a:ext cx="1063850" cy="3239750"/>
            <a:chOff x="146675" y="378750"/>
            <a:chExt cx="1063850" cy="3239750"/>
          </a:xfrm>
        </p:grpSpPr>
        <p:sp>
          <p:nvSpPr>
            <p:cNvPr id="205" name="Google Shape;205;p21"/>
            <p:cNvSpPr/>
            <p:nvPr/>
          </p:nvSpPr>
          <p:spPr>
            <a:xfrm>
              <a:off x="933325" y="973925"/>
              <a:ext cx="277200" cy="22320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1"/>
            <p:cNvSpPr/>
            <p:nvPr/>
          </p:nvSpPr>
          <p:spPr>
            <a:xfrm>
              <a:off x="540000" y="1386500"/>
              <a:ext cx="277200" cy="22320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21"/>
            <p:cNvSpPr/>
            <p:nvPr/>
          </p:nvSpPr>
          <p:spPr>
            <a:xfrm>
              <a:off x="146675" y="378750"/>
              <a:ext cx="277200" cy="22320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 name="Google Shape;208;p21"/>
          <p:cNvGrpSpPr/>
          <p:nvPr/>
        </p:nvGrpSpPr>
        <p:grpSpPr>
          <a:xfrm flipH="1">
            <a:off x="7540150" y="-287050"/>
            <a:ext cx="1063850" cy="3239750"/>
            <a:chOff x="146675" y="378750"/>
            <a:chExt cx="1063850" cy="3239750"/>
          </a:xfrm>
        </p:grpSpPr>
        <p:sp>
          <p:nvSpPr>
            <p:cNvPr id="209" name="Google Shape;209;p21"/>
            <p:cNvSpPr/>
            <p:nvPr/>
          </p:nvSpPr>
          <p:spPr>
            <a:xfrm>
              <a:off x="933325" y="973925"/>
              <a:ext cx="277200" cy="22320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1"/>
            <p:cNvSpPr/>
            <p:nvPr/>
          </p:nvSpPr>
          <p:spPr>
            <a:xfrm>
              <a:off x="540000" y="1386500"/>
              <a:ext cx="277200" cy="22320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21"/>
            <p:cNvSpPr/>
            <p:nvPr/>
          </p:nvSpPr>
          <p:spPr>
            <a:xfrm>
              <a:off x="146675" y="378750"/>
              <a:ext cx="277200" cy="22320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ext 3">
  <p:cSld name="CUSTOM_8">
    <p:spTree>
      <p:nvGrpSpPr>
        <p:cNvPr id="1" name="Shape 212"/>
        <p:cNvGrpSpPr/>
        <p:nvPr/>
      </p:nvGrpSpPr>
      <p:grpSpPr>
        <a:xfrm>
          <a:off x="0" y="0"/>
          <a:ext cx="0" cy="0"/>
          <a:chOff x="0" y="0"/>
          <a:chExt cx="0" cy="0"/>
        </a:xfrm>
      </p:grpSpPr>
      <p:sp>
        <p:nvSpPr>
          <p:cNvPr id="213" name="Google Shape;213;p22"/>
          <p:cNvSpPr txBox="1">
            <a:spLocks noGrp="1"/>
          </p:cNvSpPr>
          <p:nvPr>
            <p:ph type="title"/>
          </p:nvPr>
        </p:nvSpPr>
        <p:spPr>
          <a:xfrm>
            <a:off x="540000" y="445025"/>
            <a:ext cx="4424400" cy="572700"/>
          </a:xfrm>
          <a:prstGeom prst="rect">
            <a:avLst/>
          </a:prstGeom>
        </p:spPr>
        <p:txBody>
          <a:bodyPr spcFirstLastPara="1" wrap="square" lIns="91425" tIns="91425" rIns="91425" bIns="91425" anchor="t" anchorCtr="0">
            <a:noAutofit/>
          </a:bodyPr>
          <a:lstStyle>
            <a:lvl1pPr lvl="0">
              <a:spcBef>
                <a:spcPts val="0"/>
              </a:spcBef>
              <a:spcAft>
                <a:spcPts val="0"/>
              </a:spcAft>
              <a:buClr>
                <a:schemeClr val="lt2"/>
              </a:buClr>
              <a:buSzPts val="2800"/>
              <a:buNone/>
              <a:defRPr>
                <a:solidFill>
                  <a:schemeClr val="lt1"/>
                </a:solidFill>
              </a:defRPr>
            </a:lvl1pPr>
            <a:lvl2pPr lvl="1">
              <a:spcBef>
                <a:spcPts val="0"/>
              </a:spcBef>
              <a:spcAft>
                <a:spcPts val="0"/>
              </a:spcAft>
              <a:buSzPts val="2800"/>
              <a:buNone/>
              <a:defRPr>
                <a:latin typeface="Raleway"/>
                <a:ea typeface="Raleway"/>
                <a:cs typeface="Raleway"/>
                <a:sym typeface="Raleway"/>
              </a:defRPr>
            </a:lvl2pPr>
            <a:lvl3pPr lvl="2">
              <a:spcBef>
                <a:spcPts val="0"/>
              </a:spcBef>
              <a:spcAft>
                <a:spcPts val="0"/>
              </a:spcAft>
              <a:buSzPts val="2800"/>
              <a:buNone/>
              <a:defRPr>
                <a:latin typeface="Raleway"/>
                <a:ea typeface="Raleway"/>
                <a:cs typeface="Raleway"/>
                <a:sym typeface="Raleway"/>
              </a:defRPr>
            </a:lvl3pPr>
            <a:lvl4pPr lvl="3">
              <a:spcBef>
                <a:spcPts val="0"/>
              </a:spcBef>
              <a:spcAft>
                <a:spcPts val="0"/>
              </a:spcAft>
              <a:buSzPts val="2800"/>
              <a:buNone/>
              <a:defRPr>
                <a:latin typeface="Raleway"/>
                <a:ea typeface="Raleway"/>
                <a:cs typeface="Raleway"/>
                <a:sym typeface="Raleway"/>
              </a:defRPr>
            </a:lvl4pPr>
            <a:lvl5pPr lvl="4">
              <a:spcBef>
                <a:spcPts val="0"/>
              </a:spcBef>
              <a:spcAft>
                <a:spcPts val="0"/>
              </a:spcAft>
              <a:buSzPts val="2800"/>
              <a:buNone/>
              <a:defRPr>
                <a:latin typeface="Raleway"/>
                <a:ea typeface="Raleway"/>
                <a:cs typeface="Raleway"/>
                <a:sym typeface="Raleway"/>
              </a:defRPr>
            </a:lvl5pPr>
            <a:lvl6pPr lvl="5">
              <a:spcBef>
                <a:spcPts val="0"/>
              </a:spcBef>
              <a:spcAft>
                <a:spcPts val="0"/>
              </a:spcAft>
              <a:buSzPts val="2800"/>
              <a:buNone/>
              <a:defRPr>
                <a:latin typeface="Raleway"/>
                <a:ea typeface="Raleway"/>
                <a:cs typeface="Raleway"/>
                <a:sym typeface="Raleway"/>
              </a:defRPr>
            </a:lvl6pPr>
            <a:lvl7pPr lvl="6">
              <a:spcBef>
                <a:spcPts val="0"/>
              </a:spcBef>
              <a:spcAft>
                <a:spcPts val="0"/>
              </a:spcAft>
              <a:buSzPts val="2800"/>
              <a:buNone/>
              <a:defRPr>
                <a:latin typeface="Raleway"/>
                <a:ea typeface="Raleway"/>
                <a:cs typeface="Raleway"/>
                <a:sym typeface="Raleway"/>
              </a:defRPr>
            </a:lvl7pPr>
            <a:lvl8pPr lvl="7">
              <a:spcBef>
                <a:spcPts val="0"/>
              </a:spcBef>
              <a:spcAft>
                <a:spcPts val="0"/>
              </a:spcAft>
              <a:buSzPts val="2800"/>
              <a:buNone/>
              <a:defRPr>
                <a:latin typeface="Raleway"/>
                <a:ea typeface="Raleway"/>
                <a:cs typeface="Raleway"/>
                <a:sym typeface="Raleway"/>
              </a:defRPr>
            </a:lvl8pPr>
            <a:lvl9pPr lvl="8">
              <a:spcBef>
                <a:spcPts val="0"/>
              </a:spcBef>
              <a:spcAft>
                <a:spcPts val="0"/>
              </a:spcAft>
              <a:buSzPts val="2800"/>
              <a:buNone/>
              <a:defRPr>
                <a:latin typeface="Raleway"/>
                <a:ea typeface="Raleway"/>
                <a:cs typeface="Raleway"/>
                <a:sym typeface="Raleway"/>
              </a:defRPr>
            </a:lvl9pPr>
          </a:lstStyle>
          <a:p>
            <a:endParaRPr/>
          </a:p>
        </p:txBody>
      </p:sp>
      <p:sp>
        <p:nvSpPr>
          <p:cNvPr id="214" name="Google Shape;214;p22"/>
          <p:cNvSpPr txBox="1">
            <a:spLocks noGrp="1"/>
          </p:cNvSpPr>
          <p:nvPr>
            <p:ph type="subTitle" idx="1"/>
          </p:nvPr>
        </p:nvSpPr>
        <p:spPr>
          <a:xfrm>
            <a:off x="1357625" y="1576275"/>
            <a:ext cx="1466100" cy="357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300"/>
              <a:buFont typeface="Oswald Medium"/>
              <a:buNone/>
              <a:defRPr sz="2000" b="1">
                <a:solidFill>
                  <a:schemeClr val="dk1"/>
                </a:solidFill>
                <a:latin typeface="Montserrat"/>
                <a:ea typeface="Montserrat"/>
                <a:cs typeface="Montserrat"/>
                <a:sym typeface="Montserrat"/>
              </a:defRPr>
            </a:lvl1pPr>
            <a:lvl2pPr lvl="1"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2pPr>
            <a:lvl3pPr lvl="2"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3pPr>
            <a:lvl4pPr lvl="3"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4pPr>
            <a:lvl5pPr lvl="4"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5pPr>
            <a:lvl6pPr lvl="5"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6pPr>
            <a:lvl7pPr lvl="6"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7pPr>
            <a:lvl8pPr lvl="7"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8pPr>
            <a:lvl9pPr lvl="8" algn="ctr" rtl="0">
              <a:spcBef>
                <a:spcPts val="1600"/>
              </a:spcBef>
              <a:spcAft>
                <a:spcPts val="1600"/>
              </a:spcAft>
              <a:buClr>
                <a:schemeClr val="dk1"/>
              </a:buClr>
              <a:buSzPts val="2300"/>
              <a:buFont typeface="Oswald Medium"/>
              <a:buNone/>
              <a:defRPr sz="2300">
                <a:solidFill>
                  <a:schemeClr val="dk1"/>
                </a:solidFill>
                <a:latin typeface="Oswald Medium"/>
                <a:ea typeface="Oswald Medium"/>
                <a:cs typeface="Oswald Medium"/>
                <a:sym typeface="Oswald Medium"/>
              </a:defRPr>
            </a:lvl9pPr>
          </a:lstStyle>
          <a:p>
            <a:endParaRPr/>
          </a:p>
        </p:txBody>
      </p:sp>
      <p:sp>
        <p:nvSpPr>
          <p:cNvPr id="215" name="Google Shape;215;p22"/>
          <p:cNvSpPr txBox="1">
            <a:spLocks noGrp="1"/>
          </p:cNvSpPr>
          <p:nvPr>
            <p:ph type="subTitle" idx="2"/>
          </p:nvPr>
        </p:nvSpPr>
        <p:spPr>
          <a:xfrm>
            <a:off x="1413175" y="1933275"/>
            <a:ext cx="4784700" cy="2228100"/>
          </a:xfrm>
          <a:prstGeom prst="rect">
            <a:avLst/>
          </a:prstGeom>
        </p:spPr>
        <p:txBody>
          <a:bodyPr spcFirstLastPara="1" wrap="square" lIns="91425" tIns="91425" rIns="91425" bIns="91425" anchor="t" anchorCtr="0">
            <a:noAutofit/>
          </a:bodyPr>
          <a:lstStyle>
            <a:lvl1pPr marR="50800" lvl="0" rtl="0">
              <a:lnSpc>
                <a:spcPct val="166000"/>
              </a:lnSpc>
              <a:spcBef>
                <a:spcPts val="0"/>
              </a:spcBef>
              <a:spcAft>
                <a:spcPts val="0"/>
              </a:spcAft>
              <a:buClr>
                <a:schemeClr val="accent1"/>
              </a:buClr>
              <a:buSzPts val="1400"/>
              <a:buChar char="●"/>
              <a:defRPr sz="1400"/>
            </a:lvl1pPr>
            <a:lvl2pPr lvl="1" algn="ctr" rtl="0">
              <a:spcBef>
                <a:spcPts val="0"/>
              </a:spcBef>
              <a:spcAft>
                <a:spcPts val="0"/>
              </a:spcAft>
              <a:buSzPts val="1400"/>
              <a:buChar char="○"/>
              <a:defRPr/>
            </a:lvl2pPr>
            <a:lvl3pPr lvl="2" algn="ctr" rtl="0">
              <a:spcBef>
                <a:spcPts val="1600"/>
              </a:spcBef>
              <a:spcAft>
                <a:spcPts val="0"/>
              </a:spcAft>
              <a:buSzPts val="1400"/>
              <a:buChar char="■"/>
              <a:defRPr/>
            </a:lvl3pPr>
            <a:lvl4pPr lvl="3" algn="ctr" rtl="0">
              <a:spcBef>
                <a:spcPts val="1600"/>
              </a:spcBef>
              <a:spcAft>
                <a:spcPts val="0"/>
              </a:spcAft>
              <a:buSzPts val="1400"/>
              <a:buChar char="●"/>
              <a:defRPr/>
            </a:lvl4pPr>
            <a:lvl5pPr lvl="4" algn="ctr" rtl="0">
              <a:spcBef>
                <a:spcPts val="1600"/>
              </a:spcBef>
              <a:spcAft>
                <a:spcPts val="0"/>
              </a:spcAft>
              <a:buSzPts val="1400"/>
              <a:buChar char="○"/>
              <a:defRPr/>
            </a:lvl5pPr>
            <a:lvl6pPr lvl="5" algn="ctr" rtl="0">
              <a:spcBef>
                <a:spcPts val="1600"/>
              </a:spcBef>
              <a:spcAft>
                <a:spcPts val="0"/>
              </a:spcAft>
              <a:buSzPts val="1400"/>
              <a:buChar char="■"/>
              <a:defRPr/>
            </a:lvl6pPr>
            <a:lvl7pPr lvl="6" algn="ctr" rtl="0">
              <a:spcBef>
                <a:spcPts val="1600"/>
              </a:spcBef>
              <a:spcAft>
                <a:spcPts val="0"/>
              </a:spcAft>
              <a:buSzPts val="1400"/>
              <a:buChar char="●"/>
              <a:defRPr/>
            </a:lvl7pPr>
            <a:lvl8pPr lvl="7" algn="ctr" rtl="0">
              <a:spcBef>
                <a:spcPts val="1600"/>
              </a:spcBef>
              <a:spcAft>
                <a:spcPts val="0"/>
              </a:spcAft>
              <a:buSzPts val="1400"/>
              <a:buChar char="○"/>
              <a:defRPr/>
            </a:lvl8pPr>
            <a:lvl9pPr lvl="8" algn="ctr" rtl="0">
              <a:spcBef>
                <a:spcPts val="1600"/>
              </a:spcBef>
              <a:spcAft>
                <a:spcPts val="1600"/>
              </a:spcAft>
              <a:buSzPts val="1400"/>
              <a:buChar char="■"/>
              <a:defRPr/>
            </a:lvl9pPr>
          </a:lstStyle>
          <a:p>
            <a:endParaRPr/>
          </a:p>
        </p:txBody>
      </p:sp>
      <p:grpSp>
        <p:nvGrpSpPr>
          <p:cNvPr id="216" name="Google Shape;216;p22"/>
          <p:cNvGrpSpPr/>
          <p:nvPr/>
        </p:nvGrpSpPr>
        <p:grpSpPr>
          <a:xfrm rot="-5400000" flipH="1">
            <a:off x="7562450" y="2723500"/>
            <a:ext cx="1063850" cy="3239750"/>
            <a:chOff x="146675" y="378750"/>
            <a:chExt cx="1063850" cy="3239750"/>
          </a:xfrm>
        </p:grpSpPr>
        <p:sp>
          <p:nvSpPr>
            <p:cNvPr id="217" name="Google Shape;217;p22"/>
            <p:cNvSpPr/>
            <p:nvPr/>
          </p:nvSpPr>
          <p:spPr>
            <a:xfrm>
              <a:off x="933325" y="973925"/>
              <a:ext cx="277200" cy="22320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2"/>
            <p:cNvSpPr/>
            <p:nvPr/>
          </p:nvSpPr>
          <p:spPr>
            <a:xfrm>
              <a:off x="540000" y="1386500"/>
              <a:ext cx="277200" cy="22320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22"/>
            <p:cNvSpPr/>
            <p:nvPr/>
          </p:nvSpPr>
          <p:spPr>
            <a:xfrm>
              <a:off x="146675" y="378750"/>
              <a:ext cx="277200" cy="22320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4"/>
        <p:cNvGrpSpPr/>
        <p:nvPr/>
      </p:nvGrpSpPr>
      <p:grpSpPr>
        <a:xfrm>
          <a:off x="0" y="0"/>
          <a:ext cx="0" cy="0"/>
          <a:chOff x="0" y="0"/>
          <a:chExt cx="0" cy="0"/>
        </a:xfrm>
      </p:grpSpPr>
      <p:sp>
        <p:nvSpPr>
          <p:cNvPr id="35" name="Google Shape;35;p5"/>
          <p:cNvSpPr/>
          <p:nvPr/>
        </p:nvSpPr>
        <p:spPr>
          <a:xfrm rot="-5400000" flipH="1">
            <a:off x="1048950" y="-945175"/>
            <a:ext cx="473400" cy="33531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5"/>
          <p:cNvSpPr txBox="1">
            <a:spLocks noGrp="1"/>
          </p:cNvSpPr>
          <p:nvPr>
            <p:ph type="title"/>
          </p:nvPr>
        </p:nvSpPr>
        <p:spPr>
          <a:xfrm>
            <a:off x="540000" y="445025"/>
            <a:ext cx="23073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solidFill>
                  <a:srgbClr val="FFFFFF"/>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7" name="Google Shape;37;p5"/>
          <p:cNvSpPr txBox="1">
            <a:spLocks noGrp="1"/>
          </p:cNvSpPr>
          <p:nvPr>
            <p:ph type="subTitle" idx="1"/>
          </p:nvPr>
        </p:nvSpPr>
        <p:spPr>
          <a:xfrm>
            <a:off x="4948787" y="3348775"/>
            <a:ext cx="2360100" cy="357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300"/>
              <a:buFont typeface="Oswald Medium"/>
              <a:buNone/>
              <a:defRPr sz="2000" b="1">
                <a:solidFill>
                  <a:schemeClr val="dk1"/>
                </a:solidFill>
                <a:latin typeface="Montserrat"/>
                <a:ea typeface="Montserrat"/>
                <a:cs typeface="Montserrat"/>
                <a:sym typeface="Montserrat"/>
              </a:defRPr>
            </a:lvl1pPr>
            <a:lvl2pPr lvl="1"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2pPr>
            <a:lvl3pPr lvl="2"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3pPr>
            <a:lvl4pPr lvl="3"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4pPr>
            <a:lvl5pPr lvl="4"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5pPr>
            <a:lvl6pPr lvl="5"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6pPr>
            <a:lvl7pPr lvl="6"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7pPr>
            <a:lvl8pPr lvl="7"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8pPr>
            <a:lvl9pPr lvl="8" algn="ctr" rtl="0">
              <a:spcBef>
                <a:spcPts val="1600"/>
              </a:spcBef>
              <a:spcAft>
                <a:spcPts val="1600"/>
              </a:spcAft>
              <a:buClr>
                <a:schemeClr val="dk1"/>
              </a:buClr>
              <a:buSzPts val="2300"/>
              <a:buFont typeface="Oswald Medium"/>
              <a:buNone/>
              <a:defRPr sz="2300">
                <a:solidFill>
                  <a:schemeClr val="dk1"/>
                </a:solidFill>
                <a:latin typeface="Oswald Medium"/>
                <a:ea typeface="Oswald Medium"/>
                <a:cs typeface="Oswald Medium"/>
                <a:sym typeface="Oswald Medium"/>
              </a:defRPr>
            </a:lvl9pPr>
          </a:lstStyle>
          <a:p>
            <a:endParaRPr/>
          </a:p>
        </p:txBody>
      </p:sp>
      <p:sp>
        <p:nvSpPr>
          <p:cNvPr id="38" name="Google Shape;38;p5"/>
          <p:cNvSpPr txBox="1">
            <a:spLocks noGrp="1"/>
          </p:cNvSpPr>
          <p:nvPr>
            <p:ph type="subTitle" idx="2"/>
          </p:nvPr>
        </p:nvSpPr>
        <p:spPr>
          <a:xfrm>
            <a:off x="5056937" y="3705775"/>
            <a:ext cx="2143800" cy="789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39" name="Google Shape;39;p5"/>
          <p:cNvSpPr txBox="1">
            <a:spLocks noGrp="1"/>
          </p:cNvSpPr>
          <p:nvPr>
            <p:ph type="subTitle" idx="3"/>
          </p:nvPr>
        </p:nvSpPr>
        <p:spPr>
          <a:xfrm>
            <a:off x="1835113" y="3348775"/>
            <a:ext cx="2360100" cy="357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300"/>
              <a:buFont typeface="Oswald Medium"/>
              <a:buNone/>
              <a:defRPr sz="2000" b="1">
                <a:solidFill>
                  <a:schemeClr val="dk1"/>
                </a:solidFill>
                <a:latin typeface="Montserrat"/>
                <a:ea typeface="Montserrat"/>
                <a:cs typeface="Montserrat"/>
                <a:sym typeface="Montserrat"/>
              </a:defRPr>
            </a:lvl1pPr>
            <a:lvl2pPr lvl="1"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2pPr>
            <a:lvl3pPr lvl="2"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3pPr>
            <a:lvl4pPr lvl="3"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4pPr>
            <a:lvl5pPr lvl="4"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5pPr>
            <a:lvl6pPr lvl="5"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6pPr>
            <a:lvl7pPr lvl="6"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7pPr>
            <a:lvl8pPr lvl="7"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8pPr>
            <a:lvl9pPr lvl="8" algn="ctr" rtl="0">
              <a:spcBef>
                <a:spcPts val="1600"/>
              </a:spcBef>
              <a:spcAft>
                <a:spcPts val="1600"/>
              </a:spcAft>
              <a:buClr>
                <a:schemeClr val="dk1"/>
              </a:buClr>
              <a:buSzPts val="2300"/>
              <a:buFont typeface="Oswald Medium"/>
              <a:buNone/>
              <a:defRPr sz="2300">
                <a:solidFill>
                  <a:schemeClr val="dk1"/>
                </a:solidFill>
                <a:latin typeface="Oswald Medium"/>
                <a:ea typeface="Oswald Medium"/>
                <a:cs typeface="Oswald Medium"/>
                <a:sym typeface="Oswald Medium"/>
              </a:defRPr>
            </a:lvl9pPr>
          </a:lstStyle>
          <a:p>
            <a:endParaRPr/>
          </a:p>
        </p:txBody>
      </p:sp>
      <p:sp>
        <p:nvSpPr>
          <p:cNvPr id="40" name="Google Shape;40;p5"/>
          <p:cNvSpPr txBox="1">
            <a:spLocks noGrp="1"/>
          </p:cNvSpPr>
          <p:nvPr>
            <p:ph type="subTitle" idx="4"/>
          </p:nvPr>
        </p:nvSpPr>
        <p:spPr>
          <a:xfrm>
            <a:off x="1943388" y="3705775"/>
            <a:ext cx="2143800" cy="789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grpSp>
        <p:nvGrpSpPr>
          <p:cNvPr id="41" name="Google Shape;41;p5"/>
          <p:cNvGrpSpPr/>
          <p:nvPr/>
        </p:nvGrpSpPr>
        <p:grpSpPr>
          <a:xfrm flipH="1">
            <a:off x="8220025" y="-1144350"/>
            <a:ext cx="670525" cy="3239750"/>
            <a:chOff x="146675" y="378750"/>
            <a:chExt cx="670525" cy="3239750"/>
          </a:xfrm>
        </p:grpSpPr>
        <p:sp>
          <p:nvSpPr>
            <p:cNvPr id="42" name="Google Shape;42;p5"/>
            <p:cNvSpPr/>
            <p:nvPr/>
          </p:nvSpPr>
          <p:spPr>
            <a:xfrm>
              <a:off x="540000" y="1386500"/>
              <a:ext cx="277200" cy="22320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5"/>
            <p:cNvSpPr/>
            <p:nvPr/>
          </p:nvSpPr>
          <p:spPr>
            <a:xfrm>
              <a:off x="146675" y="378750"/>
              <a:ext cx="277200" cy="22320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 name="Google Shape;44;p5"/>
          <p:cNvGrpSpPr/>
          <p:nvPr/>
        </p:nvGrpSpPr>
        <p:grpSpPr>
          <a:xfrm>
            <a:off x="253450" y="2480700"/>
            <a:ext cx="670525" cy="3239750"/>
            <a:chOff x="146675" y="378750"/>
            <a:chExt cx="670525" cy="3239750"/>
          </a:xfrm>
        </p:grpSpPr>
        <p:sp>
          <p:nvSpPr>
            <p:cNvPr id="45" name="Google Shape;45;p5"/>
            <p:cNvSpPr/>
            <p:nvPr/>
          </p:nvSpPr>
          <p:spPr>
            <a:xfrm>
              <a:off x="540000" y="1386500"/>
              <a:ext cx="277200" cy="22320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5"/>
            <p:cNvSpPr/>
            <p:nvPr/>
          </p:nvSpPr>
          <p:spPr>
            <a:xfrm>
              <a:off x="146675" y="378750"/>
              <a:ext cx="277200" cy="22320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7"/>
        <p:cNvGrpSpPr/>
        <p:nvPr/>
      </p:nvGrpSpPr>
      <p:grpSpPr>
        <a:xfrm>
          <a:off x="0" y="0"/>
          <a:ext cx="0" cy="0"/>
          <a:chOff x="0" y="0"/>
          <a:chExt cx="0" cy="0"/>
        </a:xfrm>
      </p:grpSpPr>
      <p:sp>
        <p:nvSpPr>
          <p:cNvPr id="48" name="Google Shape;48;p6"/>
          <p:cNvSpPr txBox="1">
            <a:spLocks noGrp="1"/>
          </p:cNvSpPr>
          <p:nvPr>
            <p:ph type="title"/>
          </p:nvPr>
        </p:nvSpPr>
        <p:spPr>
          <a:xfrm>
            <a:off x="540000" y="445025"/>
            <a:ext cx="4026000" cy="572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2"/>
              </a:buClr>
              <a:buSzPts val="2800"/>
              <a:buNone/>
              <a:defRPr>
                <a:solidFill>
                  <a:schemeClr val="accent2"/>
                </a:solidFill>
              </a:defRPr>
            </a:lvl1pPr>
            <a:lvl2pPr lvl="1" rtl="0">
              <a:spcBef>
                <a:spcPts val="0"/>
              </a:spcBef>
              <a:spcAft>
                <a:spcPts val="0"/>
              </a:spcAft>
              <a:buClr>
                <a:schemeClr val="accent2"/>
              </a:buClr>
              <a:buSzPts val="2800"/>
              <a:buNone/>
              <a:defRPr>
                <a:solidFill>
                  <a:schemeClr val="accent2"/>
                </a:solidFill>
              </a:defRPr>
            </a:lvl2pPr>
            <a:lvl3pPr lvl="2" rtl="0">
              <a:spcBef>
                <a:spcPts val="0"/>
              </a:spcBef>
              <a:spcAft>
                <a:spcPts val="0"/>
              </a:spcAft>
              <a:buClr>
                <a:schemeClr val="accent2"/>
              </a:buClr>
              <a:buSzPts val="2800"/>
              <a:buNone/>
              <a:defRPr>
                <a:solidFill>
                  <a:schemeClr val="accent2"/>
                </a:solidFill>
              </a:defRPr>
            </a:lvl3pPr>
            <a:lvl4pPr lvl="3" rtl="0">
              <a:spcBef>
                <a:spcPts val="0"/>
              </a:spcBef>
              <a:spcAft>
                <a:spcPts val="0"/>
              </a:spcAft>
              <a:buClr>
                <a:schemeClr val="accent2"/>
              </a:buClr>
              <a:buSzPts val="2800"/>
              <a:buNone/>
              <a:defRPr>
                <a:solidFill>
                  <a:schemeClr val="accent2"/>
                </a:solidFill>
              </a:defRPr>
            </a:lvl4pPr>
            <a:lvl5pPr lvl="4" rtl="0">
              <a:spcBef>
                <a:spcPts val="0"/>
              </a:spcBef>
              <a:spcAft>
                <a:spcPts val="0"/>
              </a:spcAft>
              <a:buClr>
                <a:schemeClr val="accent2"/>
              </a:buClr>
              <a:buSzPts val="2800"/>
              <a:buNone/>
              <a:defRPr>
                <a:solidFill>
                  <a:schemeClr val="accent2"/>
                </a:solidFill>
              </a:defRPr>
            </a:lvl5pPr>
            <a:lvl6pPr lvl="5" rtl="0">
              <a:spcBef>
                <a:spcPts val="0"/>
              </a:spcBef>
              <a:spcAft>
                <a:spcPts val="0"/>
              </a:spcAft>
              <a:buClr>
                <a:schemeClr val="accent2"/>
              </a:buClr>
              <a:buSzPts val="2800"/>
              <a:buNone/>
              <a:defRPr>
                <a:solidFill>
                  <a:schemeClr val="accent2"/>
                </a:solidFill>
              </a:defRPr>
            </a:lvl6pPr>
            <a:lvl7pPr lvl="6" rtl="0">
              <a:spcBef>
                <a:spcPts val="0"/>
              </a:spcBef>
              <a:spcAft>
                <a:spcPts val="0"/>
              </a:spcAft>
              <a:buClr>
                <a:schemeClr val="accent2"/>
              </a:buClr>
              <a:buSzPts val="2800"/>
              <a:buNone/>
              <a:defRPr>
                <a:solidFill>
                  <a:schemeClr val="accent2"/>
                </a:solidFill>
              </a:defRPr>
            </a:lvl7pPr>
            <a:lvl8pPr lvl="7" rtl="0">
              <a:spcBef>
                <a:spcPts val="0"/>
              </a:spcBef>
              <a:spcAft>
                <a:spcPts val="0"/>
              </a:spcAft>
              <a:buClr>
                <a:schemeClr val="accent2"/>
              </a:buClr>
              <a:buSzPts val="2800"/>
              <a:buNone/>
              <a:defRPr>
                <a:solidFill>
                  <a:schemeClr val="accent2"/>
                </a:solidFill>
              </a:defRPr>
            </a:lvl8pPr>
            <a:lvl9pPr lvl="8" rtl="0">
              <a:spcBef>
                <a:spcPts val="0"/>
              </a:spcBef>
              <a:spcAft>
                <a:spcPts val="0"/>
              </a:spcAft>
              <a:buClr>
                <a:schemeClr val="accent2"/>
              </a:buClr>
              <a:buSzPts val="2800"/>
              <a:buNone/>
              <a:defRPr>
                <a:solidFill>
                  <a:schemeClr val="accent2"/>
                </a:solidFill>
              </a:defRPr>
            </a:lvl9pPr>
          </a:lstStyle>
          <a:p>
            <a:endParaRPr/>
          </a:p>
        </p:txBody>
      </p:sp>
      <p:grpSp>
        <p:nvGrpSpPr>
          <p:cNvPr id="49" name="Google Shape;49;p6"/>
          <p:cNvGrpSpPr/>
          <p:nvPr/>
        </p:nvGrpSpPr>
        <p:grpSpPr>
          <a:xfrm rot="5400000" flipH="1">
            <a:off x="7721400" y="-1028975"/>
            <a:ext cx="670525" cy="3239750"/>
            <a:chOff x="146675" y="378750"/>
            <a:chExt cx="670525" cy="3239750"/>
          </a:xfrm>
        </p:grpSpPr>
        <p:sp>
          <p:nvSpPr>
            <p:cNvPr id="50" name="Google Shape;50;p6"/>
            <p:cNvSpPr/>
            <p:nvPr/>
          </p:nvSpPr>
          <p:spPr>
            <a:xfrm>
              <a:off x="540000" y="1386500"/>
              <a:ext cx="277200" cy="22320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6"/>
            <p:cNvSpPr/>
            <p:nvPr/>
          </p:nvSpPr>
          <p:spPr>
            <a:xfrm>
              <a:off x="146675" y="378750"/>
              <a:ext cx="277200" cy="22320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70"/>
        <p:cNvGrpSpPr/>
        <p:nvPr/>
      </p:nvGrpSpPr>
      <p:grpSpPr>
        <a:xfrm>
          <a:off x="0" y="0"/>
          <a:ext cx="0" cy="0"/>
          <a:chOff x="0" y="0"/>
          <a:chExt cx="0" cy="0"/>
        </a:xfrm>
      </p:grpSpPr>
      <p:sp>
        <p:nvSpPr>
          <p:cNvPr id="71" name="Google Shape;71;p9"/>
          <p:cNvSpPr txBox="1">
            <a:spLocks noGrp="1"/>
          </p:cNvSpPr>
          <p:nvPr>
            <p:ph type="title"/>
          </p:nvPr>
        </p:nvSpPr>
        <p:spPr>
          <a:xfrm>
            <a:off x="763500" y="1233175"/>
            <a:ext cx="4045200" cy="1482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72" name="Google Shape;72;p9"/>
          <p:cNvSpPr txBox="1">
            <a:spLocks noGrp="1"/>
          </p:cNvSpPr>
          <p:nvPr>
            <p:ph type="subTitle" idx="1"/>
          </p:nvPr>
        </p:nvSpPr>
        <p:spPr>
          <a:xfrm>
            <a:off x="763500" y="2803075"/>
            <a:ext cx="40452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grpSp>
        <p:nvGrpSpPr>
          <p:cNvPr id="73" name="Google Shape;73;p9"/>
          <p:cNvGrpSpPr/>
          <p:nvPr/>
        </p:nvGrpSpPr>
        <p:grpSpPr>
          <a:xfrm rot="5400000">
            <a:off x="7440475" y="2721975"/>
            <a:ext cx="1063850" cy="3239750"/>
            <a:chOff x="146675" y="378750"/>
            <a:chExt cx="1063850" cy="3239750"/>
          </a:xfrm>
        </p:grpSpPr>
        <p:sp>
          <p:nvSpPr>
            <p:cNvPr id="74" name="Google Shape;74;p9"/>
            <p:cNvSpPr/>
            <p:nvPr/>
          </p:nvSpPr>
          <p:spPr>
            <a:xfrm>
              <a:off x="933325" y="973925"/>
              <a:ext cx="277200" cy="22320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9"/>
            <p:cNvSpPr/>
            <p:nvPr/>
          </p:nvSpPr>
          <p:spPr>
            <a:xfrm>
              <a:off x="540000" y="1386500"/>
              <a:ext cx="277200" cy="22320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9"/>
            <p:cNvSpPr/>
            <p:nvPr/>
          </p:nvSpPr>
          <p:spPr>
            <a:xfrm>
              <a:off x="146675" y="378750"/>
              <a:ext cx="277200" cy="22320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5"/>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96"/>
        <p:cNvGrpSpPr/>
        <p:nvPr/>
      </p:nvGrpSpPr>
      <p:grpSpPr>
        <a:xfrm>
          <a:off x="0" y="0"/>
          <a:ext cx="0" cy="0"/>
          <a:chOff x="0" y="0"/>
          <a:chExt cx="0" cy="0"/>
        </a:xfrm>
      </p:grpSpPr>
      <p:sp>
        <p:nvSpPr>
          <p:cNvPr id="97" name="Google Shape;97;p13"/>
          <p:cNvSpPr/>
          <p:nvPr/>
        </p:nvSpPr>
        <p:spPr>
          <a:xfrm rot="5400000">
            <a:off x="1618500" y="-1514725"/>
            <a:ext cx="473400" cy="44922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3"/>
          <p:cNvSpPr txBox="1">
            <a:spLocks noGrp="1"/>
          </p:cNvSpPr>
          <p:nvPr>
            <p:ph type="title"/>
          </p:nvPr>
        </p:nvSpPr>
        <p:spPr>
          <a:xfrm>
            <a:off x="540000" y="445025"/>
            <a:ext cx="3532200" cy="572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2800"/>
              <a:buNone/>
              <a:defRPr>
                <a:solidFill>
                  <a:schemeClr val="lt1"/>
                </a:solidFill>
                <a:latin typeface="Raleway"/>
                <a:ea typeface="Raleway"/>
                <a:cs typeface="Raleway"/>
                <a:sym typeface="Raleway"/>
              </a:defRPr>
            </a:lvl1pPr>
            <a:lvl2pPr lvl="1" rtl="0">
              <a:spcBef>
                <a:spcPts val="0"/>
              </a:spcBef>
              <a:spcAft>
                <a:spcPts val="0"/>
              </a:spcAft>
              <a:buSzPts val="2800"/>
              <a:buNone/>
              <a:defRPr>
                <a:latin typeface="Raleway"/>
                <a:ea typeface="Raleway"/>
                <a:cs typeface="Raleway"/>
                <a:sym typeface="Raleway"/>
              </a:defRPr>
            </a:lvl2pPr>
            <a:lvl3pPr lvl="2" rtl="0">
              <a:spcBef>
                <a:spcPts val="0"/>
              </a:spcBef>
              <a:spcAft>
                <a:spcPts val="0"/>
              </a:spcAft>
              <a:buSzPts val="2800"/>
              <a:buNone/>
              <a:defRPr>
                <a:latin typeface="Raleway"/>
                <a:ea typeface="Raleway"/>
                <a:cs typeface="Raleway"/>
                <a:sym typeface="Raleway"/>
              </a:defRPr>
            </a:lvl3pPr>
            <a:lvl4pPr lvl="3" rtl="0">
              <a:spcBef>
                <a:spcPts val="0"/>
              </a:spcBef>
              <a:spcAft>
                <a:spcPts val="0"/>
              </a:spcAft>
              <a:buSzPts val="2800"/>
              <a:buNone/>
              <a:defRPr>
                <a:latin typeface="Raleway"/>
                <a:ea typeface="Raleway"/>
                <a:cs typeface="Raleway"/>
                <a:sym typeface="Raleway"/>
              </a:defRPr>
            </a:lvl4pPr>
            <a:lvl5pPr lvl="4" rtl="0">
              <a:spcBef>
                <a:spcPts val="0"/>
              </a:spcBef>
              <a:spcAft>
                <a:spcPts val="0"/>
              </a:spcAft>
              <a:buSzPts val="2800"/>
              <a:buNone/>
              <a:defRPr>
                <a:latin typeface="Raleway"/>
                <a:ea typeface="Raleway"/>
                <a:cs typeface="Raleway"/>
                <a:sym typeface="Raleway"/>
              </a:defRPr>
            </a:lvl5pPr>
            <a:lvl6pPr lvl="5" rtl="0">
              <a:spcBef>
                <a:spcPts val="0"/>
              </a:spcBef>
              <a:spcAft>
                <a:spcPts val="0"/>
              </a:spcAft>
              <a:buSzPts val="2800"/>
              <a:buNone/>
              <a:defRPr>
                <a:latin typeface="Raleway"/>
                <a:ea typeface="Raleway"/>
                <a:cs typeface="Raleway"/>
                <a:sym typeface="Raleway"/>
              </a:defRPr>
            </a:lvl6pPr>
            <a:lvl7pPr lvl="6" rtl="0">
              <a:spcBef>
                <a:spcPts val="0"/>
              </a:spcBef>
              <a:spcAft>
                <a:spcPts val="0"/>
              </a:spcAft>
              <a:buSzPts val="2800"/>
              <a:buNone/>
              <a:defRPr>
                <a:latin typeface="Raleway"/>
                <a:ea typeface="Raleway"/>
                <a:cs typeface="Raleway"/>
                <a:sym typeface="Raleway"/>
              </a:defRPr>
            </a:lvl7pPr>
            <a:lvl8pPr lvl="7" rtl="0">
              <a:spcBef>
                <a:spcPts val="0"/>
              </a:spcBef>
              <a:spcAft>
                <a:spcPts val="0"/>
              </a:spcAft>
              <a:buSzPts val="2800"/>
              <a:buNone/>
              <a:defRPr>
                <a:latin typeface="Raleway"/>
                <a:ea typeface="Raleway"/>
                <a:cs typeface="Raleway"/>
                <a:sym typeface="Raleway"/>
              </a:defRPr>
            </a:lvl8pPr>
            <a:lvl9pPr lvl="8" rtl="0">
              <a:spcBef>
                <a:spcPts val="0"/>
              </a:spcBef>
              <a:spcAft>
                <a:spcPts val="0"/>
              </a:spcAft>
              <a:buSzPts val="2800"/>
              <a:buNone/>
              <a:defRPr>
                <a:latin typeface="Raleway"/>
                <a:ea typeface="Raleway"/>
                <a:cs typeface="Raleway"/>
                <a:sym typeface="Raleway"/>
              </a:defRPr>
            </a:lvl9pPr>
          </a:lstStyle>
          <a:p>
            <a:endParaRPr/>
          </a:p>
        </p:txBody>
      </p:sp>
      <p:sp>
        <p:nvSpPr>
          <p:cNvPr id="99" name="Google Shape;99;p13"/>
          <p:cNvSpPr txBox="1">
            <a:spLocks noGrp="1"/>
          </p:cNvSpPr>
          <p:nvPr>
            <p:ph type="subTitle" idx="1"/>
          </p:nvPr>
        </p:nvSpPr>
        <p:spPr>
          <a:xfrm>
            <a:off x="3178650" y="1923050"/>
            <a:ext cx="2786700" cy="357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300"/>
              <a:buFont typeface="Oswald Medium"/>
              <a:buNone/>
              <a:defRPr sz="2000" b="1">
                <a:solidFill>
                  <a:schemeClr val="dk1"/>
                </a:solidFill>
                <a:latin typeface="Montserrat"/>
                <a:ea typeface="Montserrat"/>
                <a:cs typeface="Montserrat"/>
                <a:sym typeface="Montserrat"/>
              </a:defRPr>
            </a:lvl1pPr>
            <a:lvl2pPr lvl="1"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2pPr>
            <a:lvl3pPr lvl="2"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3pPr>
            <a:lvl4pPr lvl="3"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4pPr>
            <a:lvl5pPr lvl="4"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5pPr>
            <a:lvl6pPr lvl="5"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6pPr>
            <a:lvl7pPr lvl="6"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7pPr>
            <a:lvl8pPr lvl="7"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8pPr>
            <a:lvl9pPr lvl="8" algn="ctr" rtl="0">
              <a:spcBef>
                <a:spcPts val="1600"/>
              </a:spcBef>
              <a:spcAft>
                <a:spcPts val="1600"/>
              </a:spcAft>
              <a:buClr>
                <a:schemeClr val="dk1"/>
              </a:buClr>
              <a:buSzPts val="2300"/>
              <a:buFont typeface="Oswald Medium"/>
              <a:buNone/>
              <a:defRPr sz="2300">
                <a:solidFill>
                  <a:schemeClr val="dk1"/>
                </a:solidFill>
                <a:latin typeface="Oswald Medium"/>
                <a:ea typeface="Oswald Medium"/>
                <a:cs typeface="Oswald Medium"/>
                <a:sym typeface="Oswald Medium"/>
              </a:defRPr>
            </a:lvl9pPr>
          </a:lstStyle>
          <a:p>
            <a:endParaRPr/>
          </a:p>
        </p:txBody>
      </p:sp>
      <p:sp>
        <p:nvSpPr>
          <p:cNvPr id="100" name="Google Shape;100;p13"/>
          <p:cNvSpPr txBox="1">
            <a:spLocks noGrp="1"/>
          </p:cNvSpPr>
          <p:nvPr>
            <p:ph type="subTitle" idx="2"/>
          </p:nvPr>
        </p:nvSpPr>
        <p:spPr>
          <a:xfrm>
            <a:off x="3394025" y="2280050"/>
            <a:ext cx="23559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101" name="Google Shape;101;p13"/>
          <p:cNvSpPr txBox="1">
            <a:spLocks noGrp="1"/>
          </p:cNvSpPr>
          <p:nvPr>
            <p:ph type="subTitle" idx="3"/>
          </p:nvPr>
        </p:nvSpPr>
        <p:spPr>
          <a:xfrm>
            <a:off x="313700" y="1923050"/>
            <a:ext cx="2786700" cy="357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300"/>
              <a:buFont typeface="Oswald Medium"/>
              <a:buNone/>
              <a:defRPr sz="2000" b="1">
                <a:solidFill>
                  <a:schemeClr val="dk1"/>
                </a:solidFill>
                <a:latin typeface="Montserrat"/>
                <a:ea typeface="Montserrat"/>
                <a:cs typeface="Montserrat"/>
                <a:sym typeface="Montserrat"/>
              </a:defRPr>
            </a:lvl1pPr>
            <a:lvl2pPr lvl="1"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2pPr>
            <a:lvl3pPr lvl="2"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3pPr>
            <a:lvl4pPr lvl="3"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4pPr>
            <a:lvl5pPr lvl="4"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5pPr>
            <a:lvl6pPr lvl="5"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6pPr>
            <a:lvl7pPr lvl="6"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7pPr>
            <a:lvl8pPr lvl="7"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8pPr>
            <a:lvl9pPr lvl="8" algn="ctr" rtl="0">
              <a:spcBef>
                <a:spcPts val="1600"/>
              </a:spcBef>
              <a:spcAft>
                <a:spcPts val="1600"/>
              </a:spcAft>
              <a:buClr>
                <a:schemeClr val="dk1"/>
              </a:buClr>
              <a:buSzPts val="2300"/>
              <a:buFont typeface="Oswald Medium"/>
              <a:buNone/>
              <a:defRPr sz="2300">
                <a:solidFill>
                  <a:schemeClr val="dk1"/>
                </a:solidFill>
                <a:latin typeface="Oswald Medium"/>
                <a:ea typeface="Oswald Medium"/>
                <a:cs typeface="Oswald Medium"/>
                <a:sym typeface="Oswald Medium"/>
              </a:defRPr>
            </a:lvl9pPr>
          </a:lstStyle>
          <a:p>
            <a:endParaRPr/>
          </a:p>
        </p:txBody>
      </p:sp>
      <p:sp>
        <p:nvSpPr>
          <p:cNvPr id="102" name="Google Shape;102;p13"/>
          <p:cNvSpPr txBox="1">
            <a:spLocks noGrp="1"/>
          </p:cNvSpPr>
          <p:nvPr>
            <p:ph type="subTitle" idx="4"/>
          </p:nvPr>
        </p:nvSpPr>
        <p:spPr>
          <a:xfrm>
            <a:off x="529150" y="2280050"/>
            <a:ext cx="23559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103" name="Google Shape;103;p13"/>
          <p:cNvSpPr txBox="1">
            <a:spLocks noGrp="1"/>
          </p:cNvSpPr>
          <p:nvPr>
            <p:ph type="subTitle" idx="5"/>
          </p:nvPr>
        </p:nvSpPr>
        <p:spPr>
          <a:xfrm>
            <a:off x="3178575" y="3627875"/>
            <a:ext cx="2786700" cy="357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300"/>
              <a:buFont typeface="Oswald Medium"/>
              <a:buNone/>
              <a:defRPr sz="2000" b="1">
                <a:solidFill>
                  <a:schemeClr val="dk1"/>
                </a:solidFill>
                <a:latin typeface="Montserrat"/>
                <a:ea typeface="Montserrat"/>
                <a:cs typeface="Montserrat"/>
                <a:sym typeface="Montserrat"/>
              </a:defRPr>
            </a:lvl1pPr>
            <a:lvl2pPr lvl="1"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2pPr>
            <a:lvl3pPr lvl="2"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3pPr>
            <a:lvl4pPr lvl="3"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4pPr>
            <a:lvl5pPr lvl="4"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5pPr>
            <a:lvl6pPr lvl="5"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6pPr>
            <a:lvl7pPr lvl="6"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7pPr>
            <a:lvl8pPr lvl="7"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8pPr>
            <a:lvl9pPr lvl="8" algn="ctr" rtl="0">
              <a:spcBef>
                <a:spcPts val="1600"/>
              </a:spcBef>
              <a:spcAft>
                <a:spcPts val="1600"/>
              </a:spcAft>
              <a:buClr>
                <a:schemeClr val="dk1"/>
              </a:buClr>
              <a:buSzPts val="2300"/>
              <a:buFont typeface="Oswald Medium"/>
              <a:buNone/>
              <a:defRPr sz="2300">
                <a:solidFill>
                  <a:schemeClr val="dk1"/>
                </a:solidFill>
                <a:latin typeface="Oswald Medium"/>
                <a:ea typeface="Oswald Medium"/>
                <a:cs typeface="Oswald Medium"/>
                <a:sym typeface="Oswald Medium"/>
              </a:defRPr>
            </a:lvl9pPr>
          </a:lstStyle>
          <a:p>
            <a:endParaRPr/>
          </a:p>
        </p:txBody>
      </p:sp>
      <p:sp>
        <p:nvSpPr>
          <p:cNvPr id="104" name="Google Shape;104;p13"/>
          <p:cNvSpPr txBox="1">
            <a:spLocks noGrp="1"/>
          </p:cNvSpPr>
          <p:nvPr>
            <p:ph type="subTitle" idx="6"/>
          </p:nvPr>
        </p:nvSpPr>
        <p:spPr>
          <a:xfrm>
            <a:off x="3394025" y="3984875"/>
            <a:ext cx="23559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105" name="Google Shape;105;p13"/>
          <p:cNvSpPr txBox="1">
            <a:spLocks noGrp="1"/>
          </p:cNvSpPr>
          <p:nvPr>
            <p:ph type="subTitle" idx="7"/>
          </p:nvPr>
        </p:nvSpPr>
        <p:spPr>
          <a:xfrm>
            <a:off x="313700" y="3627875"/>
            <a:ext cx="2786700" cy="357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300"/>
              <a:buFont typeface="Oswald Medium"/>
              <a:buNone/>
              <a:defRPr sz="2000" b="1">
                <a:solidFill>
                  <a:schemeClr val="dk1"/>
                </a:solidFill>
                <a:latin typeface="Montserrat"/>
                <a:ea typeface="Montserrat"/>
                <a:cs typeface="Montserrat"/>
                <a:sym typeface="Montserrat"/>
              </a:defRPr>
            </a:lvl1pPr>
            <a:lvl2pPr lvl="1"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2pPr>
            <a:lvl3pPr lvl="2"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3pPr>
            <a:lvl4pPr lvl="3"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4pPr>
            <a:lvl5pPr lvl="4"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5pPr>
            <a:lvl6pPr lvl="5"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6pPr>
            <a:lvl7pPr lvl="6"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7pPr>
            <a:lvl8pPr lvl="7"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8pPr>
            <a:lvl9pPr lvl="8" algn="ctr" rtl="0">
              <a:spcBef>
                <a:spcPts val="1600"/>
              </a:spcBef>
              <a:spcAft>
                <a:spcPts val="1600"/>
              </a:spcAft>
              <a:buClr>
                <a:schemeClr val="dk1"/>
              </a:buClr>
              <a:buSzPts val="2300"/>
              <a:buFont typeface="Oswald Medium"/>
              <a:buNone/>
              <a:defRPr sz="2300">
                <a:solidFill>
                  <a:schemeClr val="dk1"/>
                </a:solidFill>
                <a:latin typeface="Oswald Medium"/>
                <a:ea typeface="Oswald Medium"/>
                <a:cs typeface="Oswald Medium"/>
                <a:sym typeface="Oswald Medium"/>
              </a:defRPr>
            </a:lvl9pPr>
          </a:lstStyle>
          <a:p>
            <a:endParaRPr/>
          </a:p>
        </p:txBody>
      </p:sp>
      <p:sp>
        <p:nvSpPr>
          <p:cNvPr id="106" name="Google Shape;106;p13"/>
          <p:cNvSpPr txBox="1">
            <a:spLocks noGrp="1"/>
          </p:cNvSpPr>
          <p:nvPr>
            <p:ph type="subTitle" idx="8"/>
          </p:nvPr>
        </p:nvSpPr>
        <p:spPr>
          <a:xfrm>
            <a:off x="529100" y="3984900"/>
            <a:ext cx="23559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107" name="Google Shape;107;p13"/>
          <p:cNvSpPr txBox="1">
            <a:spLocks noGrp="1"/>
          </p:cNvSpPr>
          <p:nvPr>
            <p:ph type="subTitle" idx="9"/>
          </p:nvPr>
        </p:nvSpPr>
        <p:spPr>
          <a:xfrm>
            <a:off x="6043550" y="1923050"/>
            <a:ext cx="2786700" cy="357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300"/>
              <a:buFont typeface="Oswald Medium"/>
              <a:buNone/>
              <a:defRPr sz="2000" b="1">
                <a:solidFill>
                  <a:schemeClr val="dk1"/>
                </a:solidFill>
                <a:latin typeface="Montserrat"/>
                <a:ea typeface="Montserrat"/>
                <a:cs typeface="Montserrat"/>
                <a:sym typeface="Montserrat"/>
              </a:defRPr>
            </a:lvl1pPr>
            <a:lvl2pPr lvl="1"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2pPr>
            <a:lvl3pPr lvl="2"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3pPr>
            <a:lvl4pPr lvl="3"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4pPr>
            <a:lvl5pPr lvl="4"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5pPr>
            <a:lvl6pPr lvl="5"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6pPr>
            <a:lvl7pPr lvl="6"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7pPr>
            <a:lvl8pPr lvl="7"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8pPr>
            <a:lvl9pPr lvl="8" algn="ctr" rtl="0">
              <a:spcBef>
                <a:spcPts val="1600"/>
              </a:spcBef>
              <a:spcAft>
                <a:spcPts val="1600"/>
              </a:spcAft>
              <a:buClr>
                <a:schemeClr val="dk1"/>
              </a:buClr>
              <a:buSzPts val="2300"/>
              <a:buFont typeface="Oswald Medium"/>
              <a:buNone/>
              <a:defRPr sz="2300">
                <a:solidFill>
                  <a:schemeClr val="dk1"/>
                </a:solidFill>
                <a:latin typeface="Oswald Medium"/>
                <a:ea typeface="Oswald Medium"/>
                <a:cs typeface="Oswald Medium"/>
                <a:sym typeface="Oswald Medium"/>
              </a:defRPr>
            </a:lvl9pPr>
          </a:lstStyle>
          <a:p>
            <a:endParaRPr/>
          </a:p>
        </p:txBody>
      </p:sp>
      <p:sp>
        <p:nvSpPr>
          <p:cNvPr id="108" name="Google Shape;108;p13"/>
          <p:cNvSpPr txBox="1">
            <a:spLocks noGrp="1"/>
          </p:cNvSpPr>
          <p:nvPr>
            <p:ph type="subTitle" idx="13"/>
          </p:nvPr>
        </p:nvSpPr>
        <p:spPr>
          <a:xfrm>
            <a:off x="6258875" y="2280050"/>
            <a:ext cx="23559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109" name="Google Shape;109;p13"/>
          <p:cNvSpPr txBox="1">
            <a:spLocks noGrp="1"/>
          </p:cNvSpPr>
          <p:nvPr>
            <p:ph type="subTitle" idx="14"/>
          </p:nvPr>
        </p:nvSpPr>
        <p:spPr>
          <a:xfrm>
            <a:off x="6043550" y="3627875"/>
            <a:ext cx="2786700" cy="357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300"/>
              <a:buFont typeface="Oswald Medium"/>
              <a:buNone/>
              <a:defRPr sz="2000" b="1">
                <a:solidFill>
                  <a:schemeClr val="dk1"/>
                </a:solidFill>
                <a:latin typeface="Montserrat"/>
                <a:ea typeface="Montserrat"/>
                <a:cs typeface="Montserrat"/>
                <a:sym typeface="Montserrat"/>
              </a:defRPr>
            </a:lvl1pPr>
            <a:lvl2pPr lvl="1"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2pPr>
            <a:lvl3pPr lvl="2"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3pPr>
            <a:lvl4pPr lvl="3"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4pPr>
            <a:lvl5pPr lvl="4"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5pPr>
            <a:lvl6pPr lvl="5"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6pPr>
            <a:lvl7pPr lvl="6"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7pPr>
            <a:lvl8pPr lvl="7"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8pPr>
            <a:lvl9pPr lvl="8" algn="ctr" rtl="0">
              <a:spcBef>
                <a:spcPts val="1600"/>
              </a:spcBef>
              <a:spcAft>
                <a:spcPts val="1600"/>
              </a:spcAft>
              <a:buClr>
                <a:schemeClr val="dk1"/>
              </a:buClr>
              <a:buSzPts val="2300"/>
              <a:buFont typeface="Oswald Medium"/>
              <a:buNone/>
              <a:defRPr sz="2300">
                <a:solidFill>
                  <a:schemeClr val="dk1"/>
                </a:solidFill>
                <a:latin typeface="Oswald Medium"/>
                <a:ea typeface="Oswald Medium"/>
                <a:cs typeface="Oswald Medium"/>
                <a:sym typeface="Oswald Medium"/>
              </a:defRPr>
            </a:lvl9pPr>
          </a:lstStyle>
          <a:p>
            <a:endParaRPr/>
          </a:p>
        </p:txBody>
      </p:sp>
      <p:sp>
        <p:nvSpPr>
          <p:cNvPr id="110" name="Google Shape;110;p13"/>
          <p:cNvSpPr txBox="1">
            <a:spLocks noGrp="1"/>
          </p:cNvSpPr>
          <p:nvPr>
            <p:ph type="subTitle" idx="15"/>
          </p:nvPr>
        </p:nvSpPr>
        <p:spPr>
          <a:xfrm>
            <a:off x="6258875" y="3984875"/>
            <a:ext cx="23559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111" name="Google Shape;111;p13"/>
          <p:cNvSpPr txBox="1">
            <a:spLocks noGrp="1"/>
          </p:cNvSpPr>
          <p:nvPr>
            <p:ph type="title" idx="16" hasCustomPrompt="1"/>
          </p:nvPr>
        </p:nvSpPr>
        <p:spPr>
          <a:xfrm>
            <a:off x="1207300" y="1271550"/>
            <a:ext cx="999600" cy="743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3600"/>
              <a:buNone/>
              <a:defRPr sz="4500">
                <a:solidFill>
                  <a:schemeClr val="accent1"/>
                </a:solidFill>
              </a:defRPr>
            </a:lvl1pPr>
            <a:lvl2pPr lvl="1" algn="ctr" rtl="0">
              <a:spcBef>
                <a:spcPts val="0"/>
              </a:spcBef>
              <a:spcAft>
                <a:spcPts val="0"/>
              </a:spcAft>
              <a:buClr>
                <a:schemeClr val="accent1"/>
              </a:buClr>
              <a:buSzPts val="3600"/>
              <a:buFont typeface="Montserrat"/>
              <a:buNone/>
              <a:defRPr sz="3600" b="1">
                <a:solidFill>
                  <a:schemeClr val="accent1"/>
                </a:solidFill>
                <a:latin typeface="Montserrat"/>
                <a:ea typeface="Montserrat"/>
                <a:cs typeface="Montserrat"/>
                <a:sym typeface="Montserrat"/>
              </a:defRPr>
            </a:lvl2pPr>
            <a:lvl3pPr lvl="2" algn="ctr" rtl="0">
              <a:spcBef>
                <a:spcPts val="0"/>
              </a:spcBef>
              <a:spcAft>
                <a:spcPts val="0"/>
              </a:spcAft>
              <a:buClr>
                <a:schemeClr val="accent1"/>
              </a:buClr>
              <a:buSzPts val="3600"/>
              <a:buFont typeface="Montserrat"/>
              <a:buNone/>
              <a:defRPr sz="3600" b="1">
                <a:solidFill>
                  <a:schemeClr val="accent1"/>
                </a:solidFill>
                <a:latin typeface="Montserrat"/>
                <a:ea typeface="Montserrat"/>
                <a:cs typeface="Montserrat"/>
                <a:sym typeface="Montserrat"/>
              </a:defRPr>
            </a:lvl3pPr>
            <a:lvl4pPr lvl="3" algn="ctr" rtl="0">
              <a:spcBef>
                <a:spcPts val="0"/>
              </a:spcBef>
              <a:spcAft>
                <a:spcPts val="0"/>
              </a:spcAft>
              <a:buClr>
                <a:schemeClr val="accent1"/>
              </a:buClr>
              <a:buSzPts val="3600"/>
              <a:buFont typeface="Montserrat"/>
              <a:buNone/>
              <a:defRPr sz="3600" b="1">
                <a:solidFill>
                  <a:schemeClr val="accent1"/>
                </a:solidFill>
                <a:latin typeface="Montserrat"/>
                <a:ea typeface="Montserrat"/>
                <a:cs typeface="Montserrat"/>
                <a:sym typeface="Montserrat"/>
              </a:defRPr>
            </a:lvl4pPr>
            <a:lvl5pPr lvl="4" algn="ctr" rtl="0">
              <a:spcBef>
                <a:spcPts val="0"/>
              </a:spcBef>
              <a:spcAft>
                <a:spcPts val="0"/>
              </a:spcAft>
              <a:buClr>
                <a:schemeClr val="accent1"/>
              </a:buClr>
              <a:buSzPts val="3600"/>
              <a:buFont typeface="Montserrat"/>
              <a:buNone/>
              <a:defRPr sz="3600" b="1">
                <a:solidFill>
                  <a:schemeClr val="accent1"/>
                </a:solidFill>
                <a:latin typeface="Montserrat"/>
                <a:ea typeface="Montserrat"/>
                <a:cs typeface="Montserrat"/>
                <a:sym typeface="Montserrat"/>
              </a:defRPr>
            </a:lvl5pPr>
            <a:lvl6pPr lvl="5" algn="ctr" rtl="0">
              <a:spcBef>
                <a:spcPts val="0"/>
              </a:spcBef>
              <a:spcAft>
                <a:spcPts val="0"/>
              </a:spcAft>
              <a:buClr>
                <a:schemeClr val="accent1"/>
              </a:buClr>
              <a:buSzPts val="3600"/>
              <a:buFont typeface="Montserrat"/>
              <a:buNone/>
              <a:defRPr sz="3600" b="1">
                <a:solidFill>
                  <a:schemeClr val="accent1"/>
                </a:solidFill>
                <a:latin typeface="Montserrat"/>
                <a:ea typeface="Montserrat"/>
                <a:cs typeface="Montserrat"/>
                <a:sym typeface="Montserrat"/>
              </a:defRPr>
            </a:lvl6pPr>
            <a:lvl7pPr lvl="6" algn="ctr" rtl="0">
              <a:spcBef>
                <a:spcPts val="0"/>
              </a:spcBef>
              <a:spcAft>
                <a:spcPts val="0"/>
              </a:spcAft>
              <a:buClr>
                <a:schemeClr val="accent1"/>
              </a:buClr>
              <a:buSzPts val="3600"/>
              <a:buFont typeface="Montserrat"/>
              <a:buNone/>
              <a:defRPr sz="3600" b="1">
                <a:solidFill>
                  <a:schemeClr val="accent1"/>
                </a:solidFill>
                <a:latin typeface="Montserrat"/>
                <a:ea typeface="Montserrat"/>
                <a:cs typeface="Montserrat"/>
                <a:sym typeface="Montserrat"/>
              </a:defRPr>
            </a:lvl7pPr>
            <a:lvl8pPr lvl="7" algn="ctr" rtl="0">
              <a:spcBef>
                <a:spcPts val="0"/>
              </a:spcBef>
              <a:spcAft>
                <a:spcPts val="0"/>
              </a:spcAft>
              <a:buClr>
                <a:schemeClr val="accent1"/>
              </a:buClr>
              <a:buSzPts val="3600"/>
              <a:buFont typeface="Montserrat"/>
              <a:buNone/>
              <a:defRPr sz="3600" b="1">
                <a:solidFill>
                  <a:schemeClr val="accent1"/>
                </a:solidFill>
                <a:latin typeface="Montserrat"/>
                <a:ea typeface="Montserrat"/>
                <a:cs typeface="Montserrat"/>
                <a:sym typeface="Montserrat"/>
              </a:defRPr>
            </a:lvl8pPr>
            <a:lvl9pPr lvl="8" algn="ctr" rtl="0">
              <a:spcBef>
                <a:spcPts val="0"/>
              </a:spcBef>
              <a:spcAft>
                <a:spcPts val="0"/>
              </a:spcAft>
              <a:buClr>
                <a:schemeClr val="accent1"/>
              </a:buClr>
              <a:buSzPts val="3600"/>
              <a:buFont typeface="Montserrat"/>
              <a:buNone/>
              <a:defRPr sz="3600" b="1">
                <a:solidFill>
                  <a:schemeClr val="accent1"/>
                </a:solidFill>
                <a:latin typeface="Montserrat"/>
                <a:ea typeface="Montserrat"/>
                <a:cs typeface="Montserrat"/>
                <a:sym typeface="Montserrat"/>
              </a:defRPr>
            </a:lvl9pPr>
          </a:lstStyle>
          <a:p>
            <a:r>
              <a:t>xx%</a:t>
            </a:r>
          </a:p>
        </p:txBody>
      </p:sp>
      <p:sp>
        <p:nvSpPr>
          <p:cNvPr id="112" name="Google Shape;112;p13"/>
          <p:cNvSpPr txBox="1">
            <a:spLocks noGrp="1"/>
          </p:cNvSpPr>
          <p:nvPr>
            <p:ph type="title" idx="17" hasCustomPrompt="1"/>
          </p:nvPr>
        </p:nvSpPr>
        <p:spPr>
          <a:xfrm>
            <a:off x="1207300" y="2976450"/>
            <a:ext cx="999600" cy="743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3600"/>
              <a:buNone/>
              <a:defRPr sz="4500">
                <a:solidFill>
                  <a:schemeClr val="accent1"/>
                </a:solidFill>
              </a:defRPr>
            </a:lvl1pPr>
            <a:lvl2pPr lvl="1" algn="ctr" rtl="0">
              <a:spcBef>
                <a:spcPts val="0"/>
              </a:spcBef>
              <a:spcAft>
                <a:spcPts val="0"/>
              </a:spcAft>
              <a:buClr>
                <a:schemeClr val="accent1"/>
              </a:buClr>
              <a:buSzPts val="3600"/>
              <a:buFont typeface="Montserrat"/>
              <a:buNone/>
              <a:defRPr sz="3600" b="1">
                <a:solidFill>
                  <a:schemeClr val="accent1"/>
                </a:solidFill>
                <a:latin typeface="Montserrat"/>
                <a:ea typeface="Montserrat"/>
                <a:cs typeface="Montserrat"/>
                <a:sym typeface="Montserrat"/>
              </a:defRPr>
            </a:lvl2pPr>
            <a:lvl3pPr lvl="2" algn="ctr" rtl="0">
              <a:spcBef>
                <a:spcPts val="0"/>
              </a:spcBef>
              <a:spcAft>
                <a:spcPts val="0"/>
              </a:spcAft>
              <a:buClr>
                <a:schemeClr val="accent1"/>
              </a:buClr>
              <a:buSzPts val="3600"/>
              <a:buFont typeface="Montserrat"/>
              <a:buNone/>
              <a:defRPr sz="3600" b="1">
                <a:solidFill>
                  <a:schemeClr val="accent1"/>
                </a:solidFill>
                <a:latin typeface="Montserrat"/>
                <a:ea typeface="Montserrat"/>
                <a:cs typeface="Montserrat"/>
                <a:sym typeface="Montserrat"/>
              </a:defRPr>
            </a:lvl3pPr>
            <a:lvl4pPr lvl="3" algn="ctr" rtl="0">
              <a:spcBef>
                <a:spcPts val="0"/>
              </a:spcBef>
              <a:spcAft>
                <a:spcPts val="0"/>
              </a:spcAft>
              <a:buClr>
                <a:schemeClr val="accent1"/>
              </a:buClr>
              <a:buSzPts val="3600"/>
              <a:buFont typeface="Montserrat"/>
              <a:buNone/>
              <a:defRPr sz="3600" b="1">
                <a:solidFill>
                  <a:schemeClr val="accent1"/>
                </a:solidFill>
                <a:latin typeface="Montserrat"/>
                <a:ea typeface="Montserrat"/>
                <a:cs typeface="Montserrat"/>
                <a:sym typeface="Montserrat"/>
              </a:defRPr>
            </a:lvl4pPr>
            <a:lvl5pPr lvl="4" algn="ctr" rtl="0">
              <a:spcBef>
                <a:spcPts val="0"/>
              </a:spcBef>
              <a:spcAft>
                <a:spcPts val="0"/>
              </a:spcAft>
              <a:buClr>
                <a:schemeClr val="accent1"/>
              </a:buClr>
              <a:buSzPts val="3600"/>
              <a:buFont typeface="Montserrat"/>
              <a:buNone/>
              <a:defRPr sz="3600" b="1">
                <a:solidFill>
                  <a:schemeClr val="accent1"/>
                </a:solidFill>
                <a:latin typeface="Montserrat"/>
                <a:ea typeface="Montserrat"/>
                <a:cs typeface="Montserrat"/>
                <a:sym typeface="Montserrat"/>
              </a:defRPr>
            </a:lvl5pPr>
            <a:lvl6pPr lvl="5" algn="ctr" rtl="0">
              <a:spcBef>
                <a:spcPts val="0"/>
              </a:spcBef>
              <a:spcAft>
                <a:spcPts val="0"/>
              </a:spcAft>
              <a:buClr>
                <a:schemeClr val="accent1"/>
              </a:buClr>
              <a:buSzPts val="3600"/>
              <a:buFont typeface="Montserrat"/>
              <a:buNone/>
              <a:defRPr sz="3600" b="1">
                <a:solidFill>
                  <a:schemeClr val="accent1"/>
                </a:solidFill>
                <a:latin typeface="Montserrat"/>
                <a:ea typeface="Montserrat"/>
                <a:cs typeface="Montserrat"/>
                <a:sym typeface="Montserrat"/>
              </a:defRPr>
            </a:lvl6pPr>
            <a:lvl7pPr lvl="6" algn="ctr" rtl="0">
              <a:spcBef>
                <a:spcPts val="0"/>
              </a:spcBef>
              <a:spcAft>
                <a:spcPts val="0"/>
              </a:spcAft>
              <a:buClr>
                <a:schemeClr val="accent1"/>
              </a:buClr>
              <a:buSzPts val="3600"/>
              <a:buFont typeface="Montserrat"/>
              <a:buNone/>
              <a:defRPr sz="3600" b="1">
                <a:solidFill>
                  <a:schemeClr val="accent1"/>
                </a:solidFill>
                <a:latin typeface="Montserrat"/>
                <a:ea typeface="Montserrat"/>
                <a:cs typeface="Montserrat"/>
                <a:sym typeface="Montserrat"/>
              </a:defRPr>
            </a:lvl7pPr>
            <a:lvl8pPr lvl="7" algn="ctr" rtl="0">
              <a:spcBef>
                <a:spcPts val="0"/>
              </a:spcBef>
              <a:spcAft>
                <a:spcPts val="0"/>
              </a:spcAft>
              <a:buClr>
                <a:schemeClr val="accent1"/>
              </a:buClr>
              <a:buSzPts val="3600"/>
              <a:buFont typeface="Montserrat"/>
              <a:buNone/>
              <a:defRPr sz="3600" b="1">
                <a:solidFill>
                  <a:schemeClr val="accent1"/>
                </a:solidFill>
                <a:latin typeface="Montserrat"/>
                <a:ea typeface="Montserrat"/>
                <a:cs typeface="Montserrat"/>
                <a:sym typeface="Montserrat"/>
              </a:defRPr>
            </a:lvl8pPr>
            <a:lvl9pPr lvl="8" algn="ctr" rtl="0">
              <a:spcBef>
                <a:spcPts val="0"/>
              </a:spcBef>
              <a:spcAft>
                <a:spcPts val="0"/>
              </a:spcAft>
              <a:buClr>
                <a:schemeClr val="accent1"/>
              </a:buClr>
              <a:buSzPts val="3600"/>
              <a:buFont typeface="Montserrat"/>
              <a:buNone/>
              <a:defRPr sz="3600" b="1">
                <a:solidFill>
                  <a:schemeClr val="accent1"/>
                </a:solidFill>
                <a:latin typeface="Montserrat"/>
                <a:ea typeface="Montserrat"/>
                <a:cs typeface="Montserrat"/>
                <a:sym typeface="Montserrat"/>
              </a:defRPr>
            </a:lvl9pPr>
          </a:lstStyle>
          <a:p>
            <a:r>
              <a:t>xx%</a:t>
            </a:r>
          </a:p>
        </p:txBody>
      </p:sp>
      <p:sp>
        <p:nvSpPr>
          <p:cNvPr id="113" name="Google Shape;113;p13"/>
          <p:cNvSpPr txBox="1">
            <a:spLocks noGrp="1"/>
          </p:cNvSpPr>
          <p:nvPr>
            <p:ph type="title" idx="18" hasCustomPrompt="1"/>
          </p:nvPr>
        </p:nvSpPr>
        <p:spPr>
          <a:xfrm>
            <a:off x="4072138" y="1271550"/>
            <a:ext cx="999600" cy="743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3600"/>
              <a:buNone/>
              <a:defRPr sz="4500">
                <a:solidFill>
                  <a:schemeClr val="accent1"/>
                </a:solidFill>
              </a:defRPr>
            </a:lvl1pPr>
            <a:lvl2pPr lvl="1" algn="ctr" rtl="0">
              <a:spcBef>
                <a:spcPts val="0"/>
              </a:spcBef>
              <a:spcAft>
                <a:spcPts val="0"/>
              </a:spcAft>
              <a:buClr>
                <a:schemeClr val="accent1"/>
              </a:buClr>
              <a:buSzPts val="3600"/>
              <a:buFont typeface="Montserrat"/>
              <a:buNone/>
              <a:defRPr sz="3600" b="1">
                <a:solidFill>
                  <a:schemeClr val="accent1"/>
                </a:solidFill>
                <a:latin typeface="Montserrat"/>
                <a:ea typeface="Montserrat"/>
                <a:cs typeface="Montserrat"/>
                <a:sym typeface="Montserrat"/>
              </a:defRPr>
            </a:lvl2pPr>
            <a:lvl3pPr lvl="2" algn="ctr" rtl="0">
              <a:spcBef>
                <a:spcPts val="0"/>
              </a:spcBef>
              <a:spcAft>
                <a:spcPts val="0"/>
              </a:spcAft>
              <a:buClr>
                <a:schemeClr val="accent1"/>
              </a:buClr>
              <a:buSzPts val="3600"/>
              <a:buFont typeface="Montserrat"/>
              <a:buNone/>
              <a:defRPr sz="3600" b="1">
                <a:solidFill>
                  <a:schemeClr val="accent1"/>
                </a:solidFill>
                <a:latin typeface="Montserrat"/>
                <a:ea typeface="Montserrat"/>
                <a:cs typeface="Montserrat"/>
                <a:sym typeface="Montserrat"/>
              </a:defRPr>
            </a:lvl3pPr>
            <a:lvl4pPr lvl="3" algn="ctr" rtl="0">
              <a:spcBef>
                <a:spcPts val="0"/>
              </a:spcBef>
              <a:spcAft>
                <a:spcPts val="0"/>
              </a:spcAft>
              <a:buClr>
                <a:schemeClr val="accent1"/>
              </a:buClr>
              <a:buSzPts val="3600"/>
              <a:buFont typeface="Montserrat"/>
              <a:buNone/>
              <a:defRPr sz="3600" b="1">
                <a:solidFill>
                  <a:schemeClr val="accent1"/>
                </a:solidFill>
                <a:latin typeface="Montserrat"/>
                <a:ea typeface="Montserrat"/>
                <a:cs typeface="Montserrat"/>
                <a:sym typeface="Montserrat"/>
              </a:defRPr>
            </a:lvl4pPr>
            <a:lvl5pPr lvl="4" algn="ctr" rtl="0">
              <a:spcBef>
                <a:spcPts val="0"/>
              </a:spcBef>
              <a:spcAft>
                <a:spcPts val="0"/>
              </a:spcAft>
              <a:buClr>
                <a:schemeClr val="accent1"/>
              </a:buClr>
              <a:buSzPts val="3600"/>
              <a:buFont typeface="Montserrat"/>
              <a:buNone/>
              <a:defRPr sz="3600" b="1">
                <a:solidFill>
                  <a:schemeClr val="accent1"/>
                </a:solidFill>
                <a:latin typeface="Montserrat"/>
                <a:ea typeface="Montserrat"/>
                <a:cs typeface="Montserrat"/>
                <a:sym typeface="Montserrat"/>
              </a:defRPr>
            </a:lvl5pPr>
            <a:lvl6pPr lvl="5" algn="ctr" rtl="0">
              <a:spcBef>
                <a:spcPts val="0"/>
              </a:spcBef>
              <a:spcAft>
                <a:spcPts val="0"/>
              </a:spcAft>
              <a:buClr>
                <a:schemeClr val="accent1"/>
              </a:buClr>
              <a:buSzPts val="3600"/>
              <a:buFont typeface="Montserrat"/>
              <a:buNone/>
              <a:defRPr sz="3600" b="1">
                <a:solidFill>
                  <a:schemeClr val="accent1"/>
                </a:solidFill>
                <a:latin typeface="Montserrat"/>
                <a:ea typeface="Montserrat"/>
                <a:cs typeface="Montserrat"/>
                <a:sym typeface="Montserrat"/>
              </a:defRPr>
            </a:lvl6pPr>
            <a:lvl7pPr lvl="6" algn="ctr" rtl="0">
              <a:spcBef>
                <a:spcPts val="0"/>
              </a:spcBef>
              <a:spcAft>
                <a:spcPts val="0"/>
              </a:spcAft>
              <a:buClr>
                <a:schemeClr val="accent1"/>
              </a:buClr>
              <a:buSzPts val="3600"/>
              <a:buFont typeface="Montserrat"/>
              <a:buNone/>
              <a:defRPr sz="3600" b="1">
                <a:solidFill>
                  <a:schemeClr val="accent1"/>
                </a:solidFill>
                <a:latin typeface="Montserrat"/>
                <a:ea typeface="Montserrat"/>
                <a:cs typeface="Montserrat"/>
                <a:sym typeface="Montserrat"/>
              </a:defRPr>
            </a:lvl7pPr>
            <a:lvl8pPr lvl="7" algn="ctr" rtl="0">
              <a:spcBef>
                <a:spcPts val="0"/>
              </a:spcBef>
              <a:spcAft>
                <a:spcPts val="0"/>
              </a:spcAft>
              <a:buClr>
                <a:schemeClr val="accent1"/>
              </a:buClr>
              <a:buSzPts val="3600"/>
              <a:buFont typeface="Montserrat"/>
              <a:buNone/>
              <a:defRPr sz="3600" b="1">
                <a:solidFill>
                  <a:schemeClr val="accent1"/>
                </a:solidFill>
                <a:latin typeface="Montserrat"/>
                <a:ea typeface="Montserrat"/>
                <a:cs typeface="Montserrat"/>
                <a:sym typeface="Montserrat"/>
              </a:defRPr>
            </a:lvl8pPr>
            <a:lvl9pPr lvl="8" algn="ctr" rtl="0">
              <a:spcBef>
                <a:spcPts val="0"/>
              </a:spcBef>
              <a:spcAft>
                <a:spcPts val="0"/>
              </a:spcAft>
              <a:buClr>
                <a:schemeClr val="accent1"/>
              </a:buClr>
              <a:buSzPts val="3600"/>
              <a:buFont typeface="Montserrat"/>
              <a:buNone/>
              <a:defRPr sz="3600" b="1">
                <a:solidFill>
                  <a:schemeClr val="accent1"/>
                </a:solidFill>
                <a:latin typeface="Montserrat"/>
                <a:ea typeface="Montserrat"/>
                <a:cs typeface="Montserrat"/>
                <a:sym typeface="Montserrat"/>
              </a:defRPr>
            </a:lvl9pPr>
          </a:lstStyle>
          <a:p>
            <a:r>
              <a:t>xx%</a:t>
            </a:r>
          </a:p>
        </p:txBody>
      </p:sp>
      <p:sp>
        <p:nvSpPr>
          <p:cNvPr id="114" name="Google Shape;114;p13"/>
          <p:cNvSpPr txBox="1">
            <a:spLocks noGrp="1"/>
          </p:cNvSpPr>
          <p:nvPr>
            <p:ph type="title" idx="19" hasCustomPrompt="1"/>
          </p:nvPr>
        </p:nvSpPr>
        <p:spPr>
          <a:xfrm>
            <a:off x="4072200" y="2976450"/>
            <a:ext cx="999600" cy="743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3600"/>
              <a:buNone/>
              <a:defRPr sz="4500">
                <a:solidFill>
                  <a:schemeClr val="accent1"/>
                </a:solidFill>
              </a:defRPr>
            </a:lvl1pPr>
            <a:lvl2pPr lvl="1" algn="ctr" rtl="0">
              <a:spcBef>
                <a:spcPts val="0"/>
              </a:spcBef>
              <a:spcAft>
                <a:spcPts val="0"/>
              </a:spcAft>
              <a:buClr>
                <a:schemeClr val="accent1"/>
              </a:buClr>
              <a:buSzPts val="3600"/>
              <a:buFont typeface="Montserrat"/>
              <a:buNone/>
              <a:defRPr sz="3600" b="1">
                <a:solidFill>
                  <a:schemeClr val="accent1"/>
                </a:solidFill>
                <a:latin typeface="Montserrat"/>
                <a:ea typeface="Montserrat"/>
                <a:cs typeface="Montserrat"/>
                <a:sym typeface="Montserrat"/>
              </a:defRPr>
            </a:lvl2pPr>
            <a:lvl3pPr lvl="2" algn="ctr" rtl="0">
              <a:spcBef>
                <a:spcPts val="0"/>
              </a:spcBef>
              <a:spcAft>
                <a:spcPts val="0"/>
              </a:spcAft>
              <a:buClr>
                <a:schemeClr val="accent1"/>
              </a:buClr>
              <a:buSzPts val="3600"/>
              <a:buFont typeface="Montserrat"/>
              <a:buNone/>
              <a:defRPr sz="3600" b="1">
                <a:solidFill>
                  <a:schemeClr val="accent1"/>
                </a:solidFill>
                <a:latin typeface="Montserrat"/>
                <a:ea typeface="Montserrat"/>
                <a:cs typeface="Montserrat"/>
                <a:sym typeface="Montserrat"/>
              </a:defRPr>
            </a:lvl3pPr>
            <a:lvl4pPr lvl="3" algn="ctr" rtl="0">
              <a:spcBef>
                <a:spcPts val="0"/>
              </a:spcBef>
              <a:spcAft>
                <a:spcPts val="0"/>
              </a:spcAft>
              <a:buClr>
                <a:schemeClr val="accent1"/>
              </a:buClr>
              <a:buSzPts val="3600"/>
              <a:buFont typeface="Montserrat"/>
              <a:buNone/>
              <a:defRPr sz="3600" b="1">
                <a:solidFill>
                  <a:schemeClr val="accent1"/>
                </a:solidFill>
                <a:latin typeface="Montserrat"/>
                <a:ea typeface="Montserrat"/>
                <a:cs typeface="Montserrat"/>
                <a:sym typeface="Montserrat"/>
              </a:defRPr>
            </a:lvl4pPr>
            <a:lvl5pPr lvl="4" algn="ctr" rtl="0">
              <a:spcBef>
                <a:spcPts val="0"/>
              </a:spcBef>
              <a:spcAft>
                <a:spcPts val="0"/>
              </a:spcAft>
              <a:buClr>
                <a:schemeClr val="accent1"/>
              </a:buClr>
              <a:buSzPts val="3600"/>
              <a:buFont typeface="Montserrat"/>
              <a:buNone/>
              <a:defRPr sz="3600" b="1">
                <a:solidFill>
                  <a:schemeClr val="accent1"/>
                </a:solidFill>
                <a:latin typeface="Montserrat"/>
                <a:ea typeface="Montserrat"/>
                <a:cs typeface="Montserrat"/>
                <a:sym typeface="Montserrat"/>
              </a:defRPr>
            </a:lvl5pPr>
            <a:lvl6pPr lvl="5" algn="ctr" rtl="0">
              <a:spcBef>
                <a:spcPts val="0"/>
              </a:spcBef>
              <a:spcAft>
                <a:spcPts val="0"/>
              </a:spcAft>
              <a:buClr>
                <a:schemeClr val="accent1"/>
              </a:buClr>
              <a:buSzPts val="3600"/>
              <a:buFont typeface="Montserrat"/>
              <a:buNone/>
              <a:defRPr sz="3600" b="1">
                <a:solidFill>
                  <a:schemeClr val="accent1"/>
                </a:solidFill>
                <a:latin typeface="Montserrat"/>
                <a:ea typeface="Montserrat"/>
                <a:cs typeface="Montserrat"/>
                <a:sym typeface="Montserrat"/>
              </a:defRPr>
            </a:lvl6pPr>
            <a:lvl7pPr lvl="6" algn="ctr" rtl="0">
              <a:spcBef>
                <a:spcPts val="0"/>
              </a:spcBef>
              <a:spcAft>
                <a:spcPts val="0"/>
              </a:spcAft>
              <a:buClr>
                <a:schemeClr val="accent1"/>
              </a:buClr>
              <a:buSzPts val="3600"/>
              <a:buFont typeface="Montserrat"/>
              <a:buNone/>
              <a:defRPr sz="3600" b="1">
                <a:solidFill>
                  <a:schemeClr val="accent1"/>
                </a:solidFill>
                <a:latin typeface="Montserrat"/>
                <a:ea typeface="Montserrat"/>
                <a:cs typeface="Montserrat"/>
                <a:sym typeface="Montserrat"/>
              </a:defRPr>
            </a:lvl7pPr>
            <a:lvl8pPr lvl="7" algn="ctr" rtl="0">
              <a:spcBef>
                <a:spcPts val="0"/>
              </a:spcBef>
              <a:spcAft>
                <a:spcPts val="0"/>
              </a:spcAft>
              <a:buClr>
                <a:schemeClr val="accent1"/>
              </a:buClr>
              <a:buSzPts val="3600"/>
              <a:buFont typeface="Montserrat"/>
              <a:buNone/>
              <a:defRPr sz="3600" b="1">
                <a:solidFill>
                  <a:schemeClr val="accent1"/>
                </a:solidFill>
                <a:latin typeface="Montserrat"/>
                <a:ea typeface="Montserrat"/>
                <a:cs typeface="Montserrat"/>
                <a:sym typeface="Montserrat"/>
              </a:defRPr>
            </a:lvl8pPr>
            <a:lvl9pPr lvl="8" algn="ctr" rtl="0">
              <a:spcBef>
                <a:spcPts val="0"/>
              </a:spcBef>
              <a:spcAft>
                <a:spcPts val="0"/>
              </a:spcAft>
              <a:buClr>
                <a:schemeClr val="accent1"/>
              </a:buClr>
              <a:buSzPts val="3600"/>
              <a:buFont typeface="Montserrat"/>
              <a:buNone/>
              <a:defRPr sz="3600" b="1">
                <a:solidFill>
                  <a:schemeClr val="accent1"/>
                </a:solidFill>
                <a:latin typeface="Montserrat"/>
                <a:ea typeface="Montserrat"/>
                <a:cs typeface="Montserrat"/>
                <a:sym typeface="Montserrat"/>
              </a:defRPr>
            </a:lvl9pPr>
          </a:lstStyle>
          <a:p>
            <a:r>
              <a:t>xx%</a:t>
            </a:r>
          </a:p>
        </p:txBody>
      </p:sp>
      <p:sp>
        <p:nvSpPr>
          <p:cNvPr id="115" name="Google Shape;115;p13"/>
          <p:cNvSpPr txBox="1">
            <a:spLocks noGrp="1"/>
          </p:cNvSpPr>
          <p:nvPr>
            <p:ph type="title" idx="20" hasCustomPrompt="1"/>
          </p:nvPr>
        </p:nvSpPr>
        <p:spPr>
          <a:xfrm>
            <a:off x="6937025" y="1271550"/>
            <a:ext cx="999600" cy="743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3600"/>
              <a:buNone/>
              <a:defRPr sz="4500">
                <a:solidFill>
                  <a:schemeClr val="accent1"/>
                </a:solidFill>
              </a:defRPr>
            </a:lvl1pPr>
            <a:lvl2pPr lvl="1" algn="ctr" rtl="0">
              <a:spcBef>
                <a:spcPts val="0"/>
              </a:spcBef>
              <a:spcAft>
                <a:spcPts val="0"/>
              </a:spcAft>
              <a:buClr>
                <a:schemeClr val="accent1"/>
              </a:buClr>
              <a:buSzPts val="3600"/>
              <a:buFont typeface="Montserrat"/>
              <a:buNone/>
              <a:defRPr sz="3600" b="1">
                <a:solidFill>
                  <a:schemeClr val="accent1"/>
                </a:solidFill>
                <a:latin typeface="Montserrat"/>
                <a:ea typeface="Montserrat"/>
                <a:cs typeface="Montserrat"/>
                <a:sym typeface="Montserrat"/>
              </a:defRPr>
            </a:lvl2pPr>
            <a:lvl3pPr lvl="2" algn="ctr" rtl="0">
              <a:spcBef>
                <a:spcPts val="0"/>
              </a:spcBef>
              <a:spcAft>
                <a:spcPts val="0"/>
              </a:spcAft>
              <a:buClr>
                <a:schemeClr val="accent1"/>
              </a:buClr>
              <a:buSzPts val="3600"/>
              <a:buFont typeface="Montserrat"/>
              <a:buNone/>
              <a:defRPr sz="3600" b="1">
                <a:solidFill>
                  <a:schemeClr val="accent1"/>
                </a:solidFill>
                <a:latin typeface="Montserrat"/>
                <a:ea typeface="Montserrat"/>
                <a:cs typeface="Montserrat"/>
                <a:sym typeface="Montserrat"/>
              </a:defRPr>
            </a:lvl3pPr>
            <a:lvl4pPr lvl="3" algn="ctr" rtl="0">
              <a:spcBef>
                <a:spcPts val="0"/>
              </a:spcBef>
              <a:spcAft>
                <a:spcPts val="0"/>
              </a:spcAft>
              <a:buClr>
                <a:schemeClr val="accent1"/>
              </a:buClr>
              <a:buSzPts val="3600"/>
              <a:buFont typeface="Montserrat"/>
              <a:buNone/>
              <a:defRPr sz="3600" b="1">
                <a:solidFill>
                  <a:schemeClr val="accent1"/>
                </a:solidFill>
                <a:latin typeface="Montserrat"/>
                <a:ea typeface="Montserrat"/>
                <a:cs typeface="Montserrat"/>
                <a:sym typeface="Montserrat"/>
              </a:defRPr>
            </a:lvl4pPr>
            <a:lvl5pPr lvl="4" algn="ctr" rtl="0">
              <a:spcBef>
                <a:spcPts val="0"/>
              </a:spcBef>
              <a:spcAft>
                <a:spcPts val="0"/>
              </a:spcAft>
              <a:buClr>
                <a:schemeClr val="accent1"/>
              </a:buClr>
              <a:buSzPts val="3600"/>
              <a:buFont typeface="Montserrat"/>
              <a:buNone/>
              <a:defRPr sz="3600" b="1">
                <a:solidFill>
                  <a:schemeClr val="accent1"/>
                </a:solidFill>
                <a:latin typeface="Montserrat"/>
                <a:ea typeface="Montserrat"/>
                <a:cs typeface="Montserrat"/>
                <a:sym typeface="Montserrat"/>
              </a:defRPr>
            </a:lvl5pPr>
            <a:lvl6pPr lvl="5" algn="ctr" rtl="0">
              <a:spcBef>
                <a:spcPts val="0"/>
              </a:spcBef>
              <a:spcAft>
                <a:spcPts val="0"/>
              </a:spcAft>
              <a:buClr>
                <a:schemeClr val="accent1"/>
              </a:buClr>
              <a:buSzPts val="3600"/>
              <a:buFont typeface="Montserrat"/>
              <a:buNone/>
              <a:defRPr sz="3600" b="1">
                <a:solidFill>
                  <a:schemeClr val="accent1"/>
                </a:solidFill>
                <a:latin typeface="Montserrat"/>
                <a:ea typeface="Montserrat"/>
                <a:cs typeface="Montserrat"/>
                <a:sym typeface="Montserrat"/>
              </a:defRPr>
            </a:lvl6pPr>
            <a:lvl7pPr lvl="6" algn="ctr" rtl="0">
              <a:spcBef>
                <a:spcPts val="0"/>
              </a:spcBef>
              <a:spcAft>
                <a:spcPts val="0"/>
              </a:spcAft>
              <a:buClr>
                <a:schemeClr val="accent1"/>
              </a:buClr>
              <a:buSzPts val="3600"/>
              <a:buFont typeface="Montserrat"/>
              <a:buNone/>
              <a:defRPr sz="3600" b="1">
                <a:solidFill>
                  <a:schemeClr val="accent1"/>
                </a:solidFill>
                <a:latin typeface="Montserrat"/>
                <a:ea typeface="Montserrat"/>
                <a:cs typeface="Montserrat"/>
                <a:sym typeface="Montserrat"/>
              </a:defRPr>
            </a:lvl7pPr>
            <a:lvl8pPr lvl="7" algn="ctr" rtl="0">
              <a:spcBef>
                <a:spcPts val="0"/>
              </a:spcBef>
              <a:spcAft>
                <a:spcPts val="0"/>
              </a:spcAft>
              <a:buClr>
                <a:schemeClr val="accent1"/>
              </a:buClr>
              <a:buSzPts val="3600"/>
              <a:buFont typeface="Montserrat"/>
              <a:buNone/>
              <a:defRPr sz="3600" b="1">
                <a:solidFill>
                  <a:schemeClr val="accent1"/>
                </a:solidFill>
                <a:latin typeface="Montserrat"/>
                <a:ea typeface="Montserrat"/>
                <a:cs typeface="Montserrat"/>
                <a:sym typeface="Montserrat"/>
              </a:defRPr>
            </a:lvl8pPr>
            <a:lvl9pPr lvl="8" algn="ctr" rtl="0">
              <a:spcBef>
                <a:spcPts val="0"/>
              </a:spcBef>
              <a:spcAft>
                <a:spcPts val="0"/>
              </a:spcAft>
              <a:buClr>
                <a:schemeClr val="accent1"/>
              </a:buClr>
              <a:buSzPts val="3600"/>
              <a:buFont typeface="Montserrat"/>
              <a:buNone/>
              <a:defRPr sz="3600" b="1">
                <a:solidFill>
                  <a:schemeClr val="accent1"/>
                </a:solidFill>
                <a:latin typeface="Montserrat"/>
                <a:ea typeface="Montserrat"/>
                <a:cs typeface="Montserrat"/>
                <a:sym typeface="Montserrat"/>
              </a:defRPr>
            </a:lvl9pPr>
          </a:lstStyle>
          <a:p>
            <a:r>
              <a:t>xx%</a:t>
            </a:r>
          </a:p>
        </p:txBody>
      </p:sp>
      <p:sp>
        <p:nvSpPr>
          <p:cNvPr id="116" name="Google Shape;116;p13"/>
          <p:cNvSpPr txBox="1">
            <a:spLocks noGrp="1"/>
          </p:cNvSpPr>
          <p:nvPr>
            <p:ph type="title" idx="21" hasCustomPrompt="1"/>
          </p:nvPr>
        </p:nvSpPr>
        <p:spPr>
          <a:xfrm>
            <a:off x="6937025" y="2976450"/>
            <a:ext cx="999600" cy="743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3600"/>
              <a:buNone/>
              <a:defRPr sz="4500">
                <a:solidFill>
                  <a:schemeClr val="accent1"/>
                </a:solidFill>
              </a:defRPr>
            </a:lvl1pPr>
            <a:lvl2pPr lvl="1" algn="ctr" rtl="0">
              <a:spcBef>
                <a:spcPts val="0"/>
              </a:spcBef>
              <a:spcAft>
                <a:spcPts val="0"/>
              </a:spcAft>
              <a:buClr>
                <a:schemeClr val="accent1"/>
              </a:buClr>
              <a:buSzPts val="3600"/>
              <a:buFont typeface="Montserrat"/>
              <a:buNone/>
              <a:defRPr sz="3600" b="1">
                <a:solidFill>
                  <a:schemeClr val="accent1"/>
                </a:solidFill>
                <a:latin typeface="Montserrat"/>
                <a:ea typeface="Montserrat"/>
                <a:cs typeface="Montserrat"/>
                <a:sym typeface="Montserrat"/>
              </a:defRPr>
            </a:lvl2pPr>
            <a:lvl3pPr lvl="2" algn="ctr" rtl="0">
              <a:spcBef>
                <a:spcPts val="0"/>
              </a:spcBef>
              <a:spcAft>
                <a:spcPts val="0"/>
              </a:spcAft>
              <a:buClr>
                <a:schemeClr val="accent1"/>
              </a:buClr>
              <a:buSzPts val="3600"/>
              <a:buFont typeface="Montserrat"/>
              <a:buNone/>
              <a:defRPr sz="3600" b="1">
                <a:solidFill>
                  <a:schemeClr val="accent1"/>
                </a:solidFill>
                <a:latin typeface="Montserrat"/>
                <a:ea typeface="Montserrat"/>
                <a:cs typeface="Montserrat"/>
                <a:sym typeface="Montserrat"/>
              </a:defRPr>
            </a:lvl3pPr>
            <a:lvl4pPr lvl="3" algn="ctr" rtl="0">
              <a:spcBef>
                <a:spcPts val="0"/>
              </a:spcBef>
              <a:spcAft>
                <a:spcPts val="0"/>
              </a:spcAft>
              <a:buClr>
                <a:schemeClr val="accent1"/>
              </a:buClr>
              <a:buSzPts val="3600"/>
              <a:buFont typeface="Montserrat"/>
              <a:buNone/>
              <a:defRPr sz="3600" b="1">
                <a:solidFill>
                  <a:schemeClr val="accent1"/>
                </a:solidFill>
                <a:latin typeface="Montserrat"/>
                <a:ea typeface="Montserrat"/>
                <a:cs typeface="Montserrat"/>
                <a:sym typeface="Montserrat"/>
              </a:defRPr>
            </a:lvl4pPr>
            <a:lvl5pPr lvl="4" algn="ctr" rtl="0">
              <a:spcBef>
                <a:spcPts val="0"/>
              </a:spcBef>
              <a:spcAft>
                <a:spcPts val="0"/>
              </a:spcAft>
              <a:buClr>
                <a:schemeClr val="accent1"/>
              </a:buClr>
              <a:buSzPts val="3600"/>
              <a:buFont typeface="Montserrat"/>
              <a:buNone/>
              <a:defRPr sz="3600" b="1">
                <a:solidFill>
                  <a:schemeClr val="accent1"/>
                </a:solidFill>
                <a:latin typeface="Montserrat"/>
                <a:ea typeface="Montserrat"/>
                <a:cs typeface="Montserrat"/>
                <a:sym typeface="Montserrat"/>
              </a:defRPr>
            </a:lvl5pPr>
            <a:lvl6pPr lvl="5" algn="ctr" rtl="0">
              <a:spcBef>
                <a:spcPts val="0"/>
              </a:spcBef>
              <a:spcAft>
                <a:spcPts val="0"/>
              </a:spcAft>
              <a:buClr>
                <a:schemeClr val="accent1"/>
              </a:buClr>
              <a:buSzPts val="3600"/>
              <a:buFont typeface="Montserrat"/>
              <a:buNone/>
              <a:defRPr sz="3600" b="1">
                <a:solidFill>
                  <a:schemeClr val="accent1"/>
                </a:solidFill>
                <a:latin typeface="Montserrat"/>
                <a:ea typeface="Montserrat"/>
                <a:cs typeface="Montserrat"/>
                <a:sym typeface="Montserrat"/>
              </a:defRPr>
            </a:lvl6pPr>
            <a:lvl7pPr lvl="6" algn="ctr" rtl="0">
              <a:spcBef>
                <a:spcPts val="0"/>
              </a:spcBef>
              <a:spcAft>
                <a:spcPts val="0"/>
              </a:spcAft>
              <a:buClr>
                <a:schemeClr val="accent1"/>
              </a:buClr>
              <a:buSzPts val="3600"/>
              <a:buFont typeface="Montserrat"/>
              <a:buNone/>
              <a:defRPr sz="3600" b="1">
                <a:solidFill>
                  <a:schemeClr val="accent1"/>
                </a:solidFill>
                <a:latin typeface="Montserrat"/>
                <a:ea typeface="Montserrat"/>
                <a:cs typeface="Montserrat"/>
                <a:sym typeface="Montserrat"/>
              </a:defRPr>
            </a:lvl7pPr>
            <a:lvl8pPr lvl="7" algn="ctr" rtl="0">
              <a:spcBef>
                <a:spcPts val="0"/>
              </a:spcBef>
              <a:spcAft>
                <a:spcPts val="0"/>
              </a:spcAft>
              <a:buClr>
                <a:schemeClr val="accent1"/>
              </a:buClr>
              <a:buSzPts val="3600"/>
              <a:buFont typeface="Montserrat"/>
              <a:buNone/>
              <a:defRPr sz="3600" b="1">
                <a:solidFill>
                  <a:schemeClr val="accent1"/>
                </a:solidFill>
                <a:latin typeface="Montserrat"/>
                <a:ea typeface="Montserrat"/>
                <a:cs typeface="Montserrat"/>
                <a:sym typeface="Montserrat"/>
              </a:defRPr>
            </a:lvl8pPr>
            <a:lvl9pPr lvl="8" algn="ctr" rtl="0">
              <a:spcBef>
                <a:spcPts val="0"/>
              </a:spcBef>
              <a:spcAft>
                <a:spcPts val="0"/>
              </a:spcAft>
              <a:buClr>
                <a:schemeClr val="accent1"/>
              </a:buClr>
              <a:buSzPts val="3600"/>
              <a:buFont typeface="Montserrat"/>
              <a:buNone/>
              <a:defRPr sz="3600" b="1">
                <a:solidFill>
                  <a:schemeClr val="accent1"/>
                </a:solidFill>
                <a:latin typeface="Montserrat"/>
                <a:ea typeface="Montserrat"/>
                <a:cs typeface="Montserrat"/>
                <a:sym typeface="Montserrat"/>
              </a:defRPr>
            </a:lvl9pPr>
          </a:lstStyle>
          <a:p>
            <a:r>
              <a:t>xx%</a:t>
            </a:r>
          </a:p>
        </p:txBody>
      </p:sp>
      <p:grpSp>
        <p:nvGrpSpPr>
          <p:cNvPr id="117" name="Google Shape;117;p13"/>
          <p:cNvGrpSpPr/>
          <p:nvPr/>
        </p:nvGrpSpPr>
        <p:grpSpPr>
          <a:xfrm flipH="1">
            <a:off x="8159719" y="-1297776"/>
            <a:ext cx="670525" cy="2644575"/>
            <a:chOff x="540000" y="973925"/>
            <a:chExt cx="670525" cy="2644575"/>
          </a:xfrm>
        </p:grpSpPr>
        <p:sp>
          <p:nvSpPr>
            <p:cNvPr id="118" name="Google Shape;118;p13"/>
            <p:cNvSpPr/>
            <p:nvPr/>
          </p:nvSpPr>
          <p:spPr>
            <a:xfrm>
              <a:off x="933325" y="973925"/>
              <a:ext cx="277200" cy="22320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3"/>
            <p:cNvSpPr/>
            <p:nvPr/>
          </p:nvSpPr>
          <p:spPr>
            <a:xfrm>
              <a:off x="540000" y="1386500"/>
              <a:ext cx="277200" cy="22320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1">
  <p:cSld name="CUSTOM_7">
    <p:spTree>
      <p:nvGrpSpPr>
        <p:cNvPr id="1" name="Shape 124"/>
        <p:cNvGrpSpPr/>
        <p:nvPr/>
      </p:nvGrpSpPr>
      <p:grpSpPr>
        <a:xfrm>
          <a:off x="0" y="0"/>
          <a:ext cx="0" cy="0"/>
          <a:chOff x="0" y="0"/>
          <a:chExt cx="0" cy="0"/>
        </a:xfrm>
      </p:grpSpPr>
      <p:sp>
        <p:nvSpPr>
          <p:cNvPr id="125" name="Google Shape;125;p15"/>
          <p:cNvSpPr txBox="1">
            <a:spLocks noGrp="1"/>
          </p:cNvSpPr>
          <p:nvPr>
            <p:ph type="title"/>
          </p:nvPr>
        </p:nvSpPr>
        <p:spPr>
          <a:xfrm>
            <a:off x="540000" y="442375"/>
            <a:ext cx="80640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atin typeface="Raleway"/>
                <a:ea typeface="Raleway"/>
                <a:cs typeface="Raleway"/>
                <a:sym typeface="Raleway"/>
              </a:defRPr>
            </a:lvl1pPr>
            <a:lvl2pPr lvl="1">
              <a:spcBef>
                <a:spcPts val="0"/>
              </a:spcBef>
              <a:spcAft>
                <a:spcPts val="0"/>
              </a:spcAft>
              <a:buSzPts val="2800"/>
              <a:buNone/>
              <a:defRPr>
                <a:latin typeface="Raleway"/>
                <a:ea typeface="Raleway"/>
                <a:cs typeface="Raleway"/>
                <a:sym typeface="Raleway"/>
              </a:defRPr>
            </a:lvl2pPr>
            <a:lvl3pPr lvl="2">
              <a:spcBef>
                <a:spcPts val="0"/>
              </a:spcBef>
              <a:spcAft>
                <a:spcPts val="0"/>
              </a:spcAft>
              <a:buSzPts val="2800"/>
              <a:buNone/>
              <a:defRPr>
                <a:latin typeface="Raleway"/>
                <a:ea typeface="Raleway"/>
                <a:cs typeface="Raleway"/>
                <a:sym typeface="Raleway"/>
              </a:defRPr>
            </a:lvl3pPr>
            <a:lvl4pPr lvl="3">
              <a:spcBef>
                <a:spcPts val="0"/>
              </a:spcBef>
              <a:spcAft>
                <a:spcPts val="0"/>
              </a:spcAft>
              <a:buSzPts val="2800"/>
              <a:buNone/>
              <a:defRPr>
                <a:latin typeface="Raleway"/>
                <a:ea typeface="Raleway"/>
                <a:cs typeface="Raleway"/>
                <a:sym typeface="Raleway"/>
              </a:defRPr>
            </a:lvl4pPr>
            <a:lvl5pPr lvl="4">
              <a:spcBef>
                <a:spcPts val="0"/>
              </a:spcBef>
              <a:spcAft>
                <a:spcPts val="0"/>
              </a:spcAft>
              <a:buSzPts val="2800"/>
              <a:buNone/>
              <a:defRPr>
                <a:latin typeface="Raleway"/>
                <a:ea typeface="Raleway"/>
                <a:cs typeface="Raleway"/>
                <a:sym typeface="Raleway"/>
              </a:defRPr>
            </a:lvl5pPr>
            <a:lvl6pPr lvl="5">
              <a:spcBef>
                <a:spcPts val="0"/>
              </a:spcBef>
              <a:spcAft>
                <a:spcPts val="0"/>
              </a:spcAft>
              <a:buSzPts val="2800"/>
              <a:buNone/>
              <a:defRPr>
                <a:latin typeface="Raleway"/>
                <a:ea typeface="Raleway"/>
                <a:cs typeface="Raleway"/>
                <a:sym typeface="Raleway"/>
              </a:defRPr>
            </a:lvl6pPr>
            <a:lvl7pPr lvl="6">
              <a:spcBef>
                <a:spcPts val="0"/>
              </a:spcBef>
              <a:spcAft>
                <a:spcPts val="0"/>
              </a:spcAft>
              <a:buSzPts val="2800"/>
              <a:buNone/>
              <a:defRPr>
                <a:latin typeface="Raleway"/>
                <a:ea typeface="Raleway"/>
                <a:cs typeface="Raleway"/>
                <a:sym typeface="Raleway"/>
              </a:defRPr>
            </a:lvl7pPr>
            <a:lvl8pPr lvl="7">
              <a:spcBef>
                <a:spcPts val="0"/>
              </a:spcBef>
              <a:spcAft>
                <a:spcPts val="0"/>
              </a:spcAft>
              <a:buSzPts val="2800"/>
              <a:buNone/>
              <a:defRPr>
                <a:latin typeface="Raleway"/>
                <a:ea typeface="Raleway"/>
                <a:cs typeface="Raleway"/>
                <a:sym typeface="Raleway"/>
              </a:defRPr>
            </a:lvl8pPr>
            <a:lvl9pPr lvl="8">
              <a:spcBef>
                <a:spcPts val="0"/>
              </a:spcBef>
              <a:spcAft>
                <a:spcPts val="0"/>
              </a:spcAft>
              <a:buSzPts val="2800"/>
              <a:buNone/>
              <a:defRPr>
                <a:latin typeface="Raleway"/>
                <a:ea typeface="Raleway"/>
                <a:cs typeface="Raleway"/>
                <a:sym typeface="Raleway"/>
              </a:defRPr>
            </a:lvl9pPr>
          </a:lstStyle>
          <a:p>
            <a:endParaRPr/>
          </a:p>
        </p:txBody>
      </p:sp>
      <p:grpSp>
        <p:nvGrpSpPr>
          <p:cNvPr id="126" name="Google Shape;126;p15"/>
          <p:cNvGrpSpPr/>
          <p:nvPr/>
        </p:nvGrpSpPr>
        <p:grpSpPr>
          <a:xfrm rot="5400000">
            <a:off x="7713975" y="3044200"/>
            <a:ext cx="670525" cy="3239750"/>
            <a:chOff x="146675" y="378750"/>
            <a:chExt cx="670525" cy="3239750"/>
          </a:xfrm>
        </p:grpSpPr>
        <p:sp>
          <p:nvSpPr>
            <p:cNvPr id="127" name="Google Shape;127;p15"/>
            <p:cNvSpPr/>
            <p:nvPr/>
          </p:nvSpPr>
          <p:spPr>
            <a:xfrm>
              <a:off x="540000" y="1386500"/>
              <a:ext cx="277200" cy="22320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5"/>
            <p:cNvSpPr/>
            <p:nvPr/>
          </p:nvSpPr>
          <p:spPr>
            <a:xfrm>
              <a:off x="146675" y="378750"/>
              <a:ext cx="277200" cy="22320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hree columns">
  <p:cSld name="CUSTOM_3">
    <p:spTree>
      <p:nvGrpSpPr>
        <p:cNvPr id="1" name="Shape 129"/>
        <p:cNvGrpSpPr/>
        <p:nvPr/>
      </p:nvGrpSpPr>
      <p:grpSpPr>
        <a:xfrm>
          <a:off x="0" y="0"/>
          <a:ext cx="0" cy="0"/>
          <a:chOff x="0" y="0"/>
          <a:chExt cx="0" cy="0"/>
        </a:xfrm>
      </p:grpSpPr>
      <p:sp>
        <p:nvSpPr>
          <p:cNvPr id="130" name="Google Shape;130;p16"/>
          <p:cNvSpPr txBox="1">
            <a:spLocks noGrp="1"/>
          </p:cNvSpPr>
          <p:nvPr>
            <p:ph type="title"/>
          </p:nvPr>
        </p:nvSpPr>
        <p:spPr>
          <a:xfrm>
            <a:off x="540000" y="442300"/>
            <a:ext cx="39132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solidFill>
                  <a:schemeClr val="lt1"/>
                </a:solidFill>
                <a:latin typeface="Raleway"/>
                <a:ea typeface="Raleway"/>
                <a:cs typeface="Raleway"/>
                <a:sym typeface="Raleway"/>
              </a:defRPr>
            </a:lvl1pPr>
            <a:lvl2pPr lvl="1">
              <a:spcBef>
                <a:spcPts val="0"/>
              </a:spcBef>
              <a:spcAft>
                <a:spcPts val="0"/>
              </a:spcAft>
              <a:buSzPts val="2800"/>
              <a:buNone/>
              <a:defRPr>
                <a:latin typeface="Raleway"/>
                <a:ea typeface="Raleway"/>
                <a:cs typeface="Raleway"/>
                <a:sym typeface="Raleway"/>
              </a:defRPr>
            </a:lvl2pPr>
            <a:lvl3pPr lvl="2">
              <a:spcBef>
                <a:spcPts val="0"/>
              </a:spcBef>
              <a:spcAft>
                <a:spcPts val="0"/>
              </a:spcAft>
              <a:buSzPts val="2800"/>
              <a:buNone/>
              <a:defRPr>
                <a:latin typeface="Raleway"/>
                <a:ea typeface="Raleway"/>
                <a:cs typeface="Raleway"/>
                <a:sym typeface="Raleway"/>
              </a:defRPr>
            </a:lvl3pPr>
            <a:lvl4pPr lvl="3">
              <a:spcBef>
                <a:spcPts val="0"/>
              </a:spcBef>
              <a:spcAft>
                <a:spcPts val="0"/>
              </a:spcAft>
              <a:buSzPts val="2800"/>
              <a:buNone/>
              <a:defRPr>
                <a:latin typeface="Raleway"/>
                <a:ea typeface="Raleway"/>
                <a:cs typeface="Raleway"/>
                <a:sym typeface="Raleway"/>
              </a:defRPr>
            </a:lvl4pPr>
            <a:lvl5pPr lvl="4">
              <a:spcBef>
                <a:spcPts val="0"/>
              </a:spcBef>
              <a:spcAft>
                <a:spcPts val="0"/>
              </a:spcAft>
              <a:buSzPts val="2800"/>
              <a:buNone/>
              <a:defRPr>
                <a:latin typeface="Raleway"/>
                <a:ea typeface="Raleway"/>
                <a:cs typeface="Raleway"/>
                <a:sym typeface="Raleway"/>
              </a:defRPr>
            </a:lvl5pPr>
            <a:lvl6pPr lvl="5">
              <a:spcBef>
                <a:spcPts val="0"/>
              </a:spcBef>
              <a:spcAft>
                <a:spcPts val="0"/>
              </a:spcAft>
              <a:buSzPts val="2800"/>
              <a:buNone/>
              <a:defRPr>
                <a:latin typeface="Raleway"/>
                <a:ea typeface="Raleway"/>
                <a:cs typeface="Raleway"/>
                <a:sym typeface="Raleway"/>
              </a:defRPr>
            </a:lvl6pPr>
            <a:lvl7pPr lvl="6">
              <a:spcBef>
                <a:spcPts val="0"/>
              </a:spcBef>
              <a:spcAft>
                <a:spcPts val="0"/>
              </a:spcAft>
              <a:buSzPts val="2800"/>
              <a:buNone/>
              <a:defRPr>
                <a:latin typeface="Raleway"/>
                <a:ea typeface="Raleway"/>
                <a:cs typeface="Raleway"/>
                <a:sym typeface="Raleway"/>
              </a:defRPr>
            </a:lvl7pPr>
            <a:lvl8pPr lvl="7">
              <a:spcBef>
                <a:spcPts val="0"/>
              </a:spcBef>
              <a:spcAft>
                <a:spcPts val="0"/>
              </a:spcAft>
              <a:buSzPts val="2800"/>
              <a:buNone/>
              <a:defRPr>
                <a:latin typeface="Raleway"/>
                <a:ea typeface="Raleway"/>
                <a:cs typeface="Raleway"/>
                <a:sym typeface="Raleway"/>
              </a:defRPr>
            </a:lvl8pPr>
            <a:lvl9pPr lvl="8">
              <a:spcBef>
                <a:spcPts val="0"/>
              </a:spcBef>
              <a:spcAft>
                <a:spcPts val="0"/>
              </a:spcAft>
              <a:buSzPts val="2800"/>
              <a:buNone/>
              <a:defRPr>
                <a:latin typeface="Raleway"/>
                <a:ea typeface="Raleway"/>
                <a:cs typeface="Raleway"/>
                <a:sym typeface="Raleway"/>
              </a:defRPr>
            </a:lvl9pPr>
          </a:lstStyle>
          <a:p>
            <a:endParaRPr/>
          </a:p>
        </p:txBody>
      </p:sp>
      <p:sp>
        <p:nvSpPr>
          <p:cNvPr id="131" name="Google Shape;131;p16"/>
          <p:cNvSpPr txBox="1">
            <a:spLocks noGrp="1"/>
          </p:cNvSpPr>
          <p:nvPr>
            <p:ph type="subTitle" idx="1"/>
          </p:nvPr>
        </p:nvSpPr>
        <p:spPr>
          <a:xfrm>
            <a:off x="3648875" y="2862150"/>
            <a:ext cx="1846200" cy="357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300"/>
              <a:buFont typeface="Oswald Medium"/>
              <a:buNone/>
              <a:defRPr sz="2000" b="1">
                <a:solidFill>
                  <a:schemeClr val="dk1"/>
                </a:solidFill>
                <a:latin typeface="Montserrat"/>
                <a:ea typeface="Montserrat"/>
                <a:cs typeface="Montserrat"/>
                <a:sym typeface="Montserrat"/>
              </a:defRPr>
            </a:lvl1pPr>
            <a:lvl2pPr lvl="1"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2pPr>
            <a:lvl3pPr lvl="2"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3pPr>
            <a:lvl4pPr lvl="3"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4pPr>
            <a:lvl5pPr lvl="4"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5pPr>
            <a:lvl6pPr lvl="5"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6pPr>
            <a:lvl7pPr lvl="6"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7pPr>
            <a:lvl8pPr lvl="7"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8pPr>
            <a:lvl9pPr lvl="8" algn="ctr" rtl="0">
              <a:spcBef>
                <a:spcPts val="1600"/>
              </a:spcBef>
              <a:spcAft>
                <a:spcPts val="1600"/>
              </a:spcAft>
              <a:buClr>
                <a:schemeClr val="dk1"/>
              </a:buClr>
              <a:buSzPts val="2300"/>
              <a:buFont typeface="Oswald Medium"/>
              <a:buNone/>
              <a:defRPr sz="2300">
                <a:solidFill>
                  <a:schemeClr val="dk1"/>
                </a:solidFill>
                <a:latin typeface="Oswald Medium"/>
                <a:ea typeface="Oswald Medium"/>
                <a:cs typeface="Oswald Medium"/>
                <a:sym typeface="Oswald Medium"/>
              </a:defRPr>
            </a:lvl9pPr>
          </a:lstStyle>
          <a:p>
            <a:endParaRPr/>
          </a:p>
        </p:txBody>
      </p:sp>
      <p:sp>
        <p:nvSpPr>
          <p:cNvPr id="132" name="Google Shape;132;p16"/>
          <p:cNvSpPr txBox="1">
            <a:spLocks noGrp="1"/>
          </p:cNvSpPr>
          <p:nvPr>
            <p:ph type="subTitle" idx="2"/>
          </p:nvPr>
        </p:nvSpPr>
        <p:spPr>
          <a:xfrm>
            <a:off x="3458075" y="3219150"/>
            <a:ext cx="2227800" cy="609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133" name="Google Shape;133;p16"/>
          <p:cNvSpPr txBox="1">
            <a:spLocks noGrp="1"/>
          </p:cNvSpPr>
          <p:nvPr>
            <p:ph type="subTitle" idx="3"/>
          </p:nvPr>
        </p:nvSpPr>
        <p:spPr>
          <a:xfrm>
            <a:off x="936425" y="2862150"/>
            <a:ext cx="1846200" cy="357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300"/>
              <a:buFont typeface="Oswald Medium"/>
              <a:buNone/>
              <a:defRPr sz="2000" b="1">
                <a:solidFill>
                  <a:schemeClr val="dk1"/>
                </a:solidFill>
                <a:latin typeface="Montserrat"/>
                <a:ea typeface="Montserrat"/>
                <a:cs typeface="Montserrat"/>
                <a:sym typeface="Montserrat"/>
              </a:defRPr>
            </a:lvl1pPr>
            <a:lvl2pPr lvl="1"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2pPr>
            <a:lvl3pPr lvl="2"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3pPr>
            <a:lvl4pPr lvl="3"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4pPr>
            <a:lvl5pPr lvl="4"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5pPr>
            <a:lvl6pPr lvl="5"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6pPr>
            <a:lvl7pPr lvl="6"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7pPr>
            <a:lvl8pPr lvl="7"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8pPr>
            <a:lvl9pPr lvl="8" algn="ctr" rtl="0">
              <a:spcBef>
                <a:spcPts val="1600"/>
              </a:spcBef>
              <a:spcAft>
                <a:spcPts val="1600"/>
              </a:spcAft>
              <a:buClr>
                <a:schemeClr val="dk1"/>
              </a:buClr>
              <a:buSzPts val="2300"/>
              <a:buFont typeface="Oswald Medium"/>
              <a:buNone/>
              <a:defRPr sz="2300">
                <a:solidFill>
                  <a:schemeClr val="dk1"/>
                </a:solidFill>
                <a:latin typeface="Oswald Medium"/>
                <a:ea typeface="Oswald Medium"/>
                <a:cs typeface="Oswald Medium"/>
                <a:sym typeface="Oswald Medium"/>
              </a:defRPr>
            </a:lvl9pPr>
          </a:lstStyle>
          <a:p>
            <a:endParaRPr/>
          </a:p>
        </p:txBody>
      </p:sp>
      <p:sp>
        <p:nvSpPr>
          <p:cNvPr id="134" name="Google Shape;134;p16"/>
          <p:cNvSpPr txBox="1">
            <a:spLocks noGrp="1"/>
          </p:cNvSpPr>
          <p:nvPr>
            <p:ph type="subTitle" idx="4"/>
          </p:nvPr>
        </p:nvSpPr>
        <p:spPr>
          <a:xfrm>
            <a:off x="745625" y="3219150"/>
            <a:ext cx="2227800" cy="609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135" name="Google Shape;135;p16"/>
          <p:cNvSpPr txBox="1">
            <a:spLocks noGrp="1"/>
          </p:cNvSpPr>
          <p:nvPr>
            <p:ph type="subTitle" idx="5"/>
          </p:nvPr>
        </p:nvSpPr>
        <p:spPr>
          <a:xfrm>
            <a:off x="6361325" y="2862150"/>
            <a:ext cx="1846200" cy="357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300"/>
              <a:buFont typeface="Oswald Medium"/>
              <a:buNone/>
              <a:defRPr sz="2000" b="1">
                <a:solidFill>
                  <a:schemeClr val="dk1"/>
                </a:solidFill>
                <a:latin typeface="Montserrat"/>
                <a:ea typeface="Montserrat"/>
                <a:cs typeface="Montserrat"/>
                <a:sym typeface="Montserrat"/>
              </a:defRPr>
            </a:lvl1pPr>
            <a:lvl2pPr lvl="1"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2pPr>
            <a:lvl3pPr lvl="2"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3pPr>
            <a:lvl4pPr lvl="3"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4pPr>
            <a:lvl5pPr lvl="4"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5pPr>
            <a:lvl6pPr lvl="5"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6pPr>
            <a:lvl7pPr lvl="6"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7pPr>
            <a:lvl8pPr lvl="7"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8pPr>
            <a:lvl9pPr lvl="8" algn="ctr" rtl="0">
              <a:spcBef>
                <a:spcPts val="1600"/>
              </a:spcBef>
              <a:spcAft>
                <a:spcPts val="1600"/>
              </a:spcAft>
              <a:buClr>
                <a:schemeClr val="dk1"/>
              </a:buClr>
              <a:buSzPts val="2300"/>
              <a:buFont typeface="Oswald Medium"/>
              <a:buNone/>
              <a:defRPr sz="2300">
                <a:solidFill>
                  <a:schemeClr val="dk1"/>
                </a:solidFill>
                <a:latin typeface="Oswald Medium"/>
                <a:ea typeface="Oswald Medium"/>
                <a:cs typeface="Oswald Medium"/>
                <a:sym typeface="Oswald Medium"/>
              </a:defRPr>
            </a:lvl9pPr>
          </a:lstStyle>
          <a:p>
            <a:endParaRPr/>
          </a:p>
        </p:txBody>
      </p:sp>
      <p:sp>
        <p:nvSpPr>
          <p:cNvPr id="136" name="Google Shape;136;p16"/>
          <p:cNvSpPr txBox="1">
            <a:spLocks noGrp="1"/>
          </p:cNvSpPr>
          <p:nvPr>
            <p:ph type="subTitle" idx="6"/>
          </p:nvPr>
        </p:nvSpPr>
        <p:spPr>
          <a:xfrm>
            <a:off x="6170525" y="3219150"/>
            <a:ext cx="2227800" cy="609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grpSp>
        <p:nvGrpSpPr>
          <p:cNvPr id="137" name="Google Shape;137;p16"/>
          <p:cNvGrpSpPr/>
          <p:nvPr/>
        </p:nvGrpSpPr>
        <p:grpSpPr>
          <a:xfrm rot="5400000" flipH="1">
            <a:off x="1018275" y="3054425"/>
            <a:ext cx="670525" cy="3239750"/>
            <a:chOff x="146675" y="378750"/>
            <a:chExt cx="670525" cy="3239750"/>
          </a:xfrm>
        </p:grpSpPr>
        <p:sp>
          <p:nvSpPr>
            <p:cNvPr id="138" name="Google Shape;138;p16"/>
            <p:cNvSpPr/>
            <p:nvPr/>
          </p:nvSpPr>
          <p:spPr>
            <a:xfrm>
              <a:off x="540000" y="1386500"/>
              <a:ext cx="277200" cy="22320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6"/>
            <p:cNvSpPr/>
            <p:nvPr/>
          </p:nvSpPr>
          <p:spPr>
            <a:xfrm>
              <a:off x="146675" y="378750"/>
              <a:ext cx="277200" cy="22320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 name="Google Shape;140;p16"/>
          <p:cNvGrpSpPr/>
          <p:nvPr/>
        </p:nvGrpSpPr>
        <p:grpSpPr>
          <a:xfrm rot="10800000" flipH="1">
            <a:off x="8207513" y="-1079875"/>
            <a:ext cx="670525" cy="3239750"/>
            <a:chOff x="146675" y="378750"/>
            <a:chExt cx="670525" cy="3239750"/>
          </a:xfrm>
        </p:grpSpPr>
        <p:sp>
          <p:nvSpPr>
            <p:cNvPr id="141" name="Google Shape;141;p16"/>
            <p:cNvSpPr/>
            <p:nvPr/>
          </p:nvSpPr>
          <p:spPr>
            <a:xfrm>
              <a:off x="540000" y="1386500"/>
              <a:ext cx="277200" cy="22320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6"/>
            <p:cNvSpPr/>
            <p:nvPr/>
          </p:nvSpPr>
          <p:spPr>
            <a:xfrm>
              <a:off x="146675" y="378750"/>
              <a:ext cx="277200" cy="22320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six columns">
  <p:cSld name="CUSTOM_5_1">
    <p:spTree>
      <p:nvGrpSpPr>
        <p:cNvPr id="1" name="Shape 173"/>
        <p:cNvGrpSpPr/>
        <p:nvPr/>
      </p:nvGrpSpPr>
      <p:grpSpPr>
        <a:xfrm>
          <a:off x="0" y="0"/>
          <a:ext cx="0" cy="0"/>
          <a:chOff x="0" y="0"/>
          <a:chExt cx="0" cy="0"/>
        </a:xfrm>
      </p:grpSpPr>
      <p:sp>
        <p:nvSpPr>
          <p:cNvPr id="174" name="Google Shape;174;p19"/>
          <p:cNvSpPr/>
          <p:nvPr/>
        </p:nvSpPr>
        <p:spPr>
          <a:xfrm rot="-5400000" flipH="1">
            <a:off x="642450" y="-538675"/>
            <a:ext cx="473400" cy="25401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9"/>
          <p:cNvSpPr txBox="1">
            <a:spLocks noGrp="1"/>
          </p:cNvSpPr>
          <p:nvPr>
            <p:ph type="title"/>
          </p:nvPr>
        </p:nvSpPr>
        <p:spPr>
          <a:xfrm>
            <a:off x="540000" y="445025"/>
            <a:ext cx="3823200" cy="572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2800"/>
              <a:buNone/>
              <a:defRPr>
                <a:solidFill>
                  <a:schemeClr val="lt1"/>
                </a:solidFill>
                <a:latin typeface="Raleway"/>
                <a:ea typeface="Raleway"/>
                <a:cs typeface="Raleway"/>
                <a:sym typeface="Raleway"/>
              </a:defRPr>
            </a:lvl1pPr>
            <a:lvl2pPr lvl="1" rtl="0">
              <a:spcBef>
                <a:spcPts val="0"/>
              </a:spcBef>
              <a:spcAft>
                <a:spcPts val="0"/>
              </a:spcAft>
              <a:buClr>
                <a:schemeClr val="lt1"/>
              </a:buClr>
              <a:buSzPts val="2800"/>
              <a:buNone/>
              <a:defRPr>
                <a:solidFill>
                  <a:schemeClr val="lt1"/>
                </a:solidFill>
                <a:latin typeface="Raleway"/>
                <a:ea typeface="Raleway"/>
                <a:cs typeface="Raleway"/>
                <a:sym typeface="Raleway"/>
              </a:defRPr>
            </a:lvl2pPr>
            <a:lvl3pPr lvl="2" rtl="0">
              <a:spcBef>
                <a:spcPts val="0"/>
              </a:spcBef>
              <a:spcAft>
                <a:spcPts val="0"/>
              </a:spcAft>
              <a:buClr>
                <a:schemeClr val="lt1"/>
              </a:buClr>
              <a:buSzPts val="2800"/>
              <a:buNone/>
              <a:defRPr>
                <a:solidFill>
                  <a:schemeClr val="lt1"/>
                </a:solidFill>
                <a:latin typeface="Raleway"/>
                <a:ea typeface="Raleway"/>
                <a:cs typeface="Raleway"/>
                <a:sym typeface="Raleway"/>
              </a:defRPr>
            </a:lvl3pPr>
            <a:lvl4pPr lvl="3" rtl="0">
              <a:spcBef>
                <a:spcPts val="0"/>
              </a:spcBef>
              <a:spcAft>
                <a:spcPts val="0"/>
              </a:spcAft>
              <a:buClr>
                <a:schemeClr val="lt1"/>
              </a:buClr>
              <a:buSzPts val="2800"/>
              <a:buNone/>
              <a:defRPr>
                <a:solidFill>
                  <a:schemeClr val="lt1"/>
                </a:solidFill>
                <a:latin typeface="Raleway"/>
                <a:ea typeface="Raleway"/>
                <a:cs typeface="Raleway"/>
                <a:sym typeface="Raleway"/>
              </a:defRPr>
            </a:lvl4pPr>
            <a:lvl5pPr lvl="4" rtl="0">
              <a:spcBef>
                <a:spcPts val="0"/>
              </a:spcBef>
              <a:spcAft>
                <a:spcPts val="0"/>
              </a:spcAft>
              <a:buClr>
                <a:schemeClr val="lt1"/>
              </a:buClr>
              <a:buSzPts val="2800"/>
              <a:buNone/>
              <a:defRPr>
                <a:solidFill>
                  <a:schemeClr val="lt1"/>
                </a:solidFill>
                <a:latin typeface="Raleway"/>
                <a:ea typeface="Raleway"/>
                <a:cs typeface="Raleway"/>
                <a:sym typeface="Raleway"/>
              </a:defRPr>
            </a:lvl5pPr>
            <a:lvl6pPr lvl="5" rtl="0">
              <a:spcBef>
                <a:spcPts val="0"/>
              </a:spcBef>
              <a:spcAft>
                <a:spcPts val="0"/>
              </a:spcAft>
              <a:buClr>
                <a:schemeClr val="lt1"/>
              </a:buClr>
              <a:buSzPts val="2800"/>
              <a:buNone/>
              <a:defRPr>
                <a:solidFill>
                  <a:schemeClr val="lt1"/>
                </a:solidFill>
                <a:latin typeface="Raleway"/>
                <a:ea typeface="Raleway"/>
                <a:cs typeface="Raleway"/>
                <a:sym typeface="Raleway"/>
              </a:defRPr>
            </a:lvl6pPr>
            <a:lvl7pPr lvl="6" rtl="0">
              <a:spcBef>
                <a:spcPts val="0"/>
              </a:spcBef>
              <a:spcAft>
                <a:spcPts val="0"/>
              </a:spcAft>
              <a:buClr>
                <a:schemeClr val="lt1"/>
              </a:buClr>
              <a:buSzPts val="2800"/>
              <a:buNone/>
              <a:defRPr>
                <a:solidFill>
                  <a:schemeClr val="lt1"/>
                </a:solidFill>
                <a:latin typeface="Raleway"/>
                <a:ea typeface="Raleway"/>
                <a:cs typeface="Raleway"/>
                <a:sym typeface="Raleway"/>
              </a:defRPr>
            </a:lvl7pPr>
            <a:lvl8pPr lvl="7" rtl="0">
              <a:spcBef>
                <a:spcPts val="0"/>
              </a:spcBef>
              <a:spcAft>
                <a:spcPts val="0"/>
              </a:spcAft>
              <a:buClr>
                <a:schemeClr val="lt1"/>
              </a:buClr>
              <a:buSzPts val="2800"/>
              <a:buNone/>
              <a:defRPr>
                <a:solidFill>
                  <a:schemeClr val="lt1"/>
                </a:solidFill>
                <a:latin typeface="Raleway"/>
                <a:ea typeface="Raleway"/>
                <a:cs typeface="Raleway"/>
                <a:sym typeface="Raleway"/>
              </a:defRPr>
            </a:lvl8pPr>
            <a:lvl9pPr lvl="8" rtl="0">
              <a:spcBef>
                <a:spcPts val="0"/>
              </a:spcBef>
              <a:spcAft>
                <a:spcPts val="0"/>
              </a:spcAft>
              <a:buClr>
                <a:schemeClr val="lt1"/>
              </a:buClr>
              <a:buSzPts val="2800"/>
              <a:buNone/>
              <a:defRPr>
                <a:solidFill>
                  <a:schemeClr val="lt1"/>
                </a:solidFill>
                <a:latin typeface="Raleway"/>
                <a:ea typeface="Raleway"/>
                <a:cs typeface="Raleway"/>
                <a:sym typeface="Raleway"/>
              </a:defRPr>
            </a:lvl9pPr>
          </a:lstStyle>
          <a:p>
            <a:endParaRPr/>
          </a:p>
        </p:txBody>
      </p:sp>
      <p:sp>
        <p:nvSpPr>
          <p:cNvPr id="176" name="Google Shape;176;p19"/>
          <p:cNvSpPr txBox="1">
            <a:spLocks noGrp="1"/>
          </p:cNvSpPr>
          <p:nvPr>
            <p:ph type="subTitle" idx="1"/>
          </p:nvPr>
        </p:nvSpPr>
        <p:spPr>
          <a:xfrm>
            <a:off x="3598625" y="1954025"/>
            <a:ext cx="2137500" cy="357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300"/>
              <a:buFont typeface="Oswald Medium"/>
              <a:buNone/>
              <a:defRPr sz="2000" b="1">
                <a:solidFill>
                  <a:schemeClr val="dk1"/>
                </a:solidFill>
                <a:latin typeface="Montserrat"/>
                <a:ea typeface="Montserrat"/>
                <a:cs typeface="Montserrat"/>
                <a:sym typeface="Montserrat"/>
              </a:defRPr>
            </a:lvl1pPr>
            <a:lvl2pPr lvl="1"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2pPr>
            <a:lvl3pPr lvl="2"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3pPr>
            <a:lvl4pPr lvl="3"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4pPr>
            <a:lvl5pPr lvl="4"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5pPr>
            <a:lvl6pPr lvl="5"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6pPr>
            <a:lvl7pPr lvl="6"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7pPr>
            <a:lvl8pPr lvl="7"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8pPr>
            <a:lvl9pPr lvl="8" algn="ctr" rtl="0">
              <a:spcBef>
                <a:spcPts val="1600"/>
              </a:spcBef>
              <a:spcAft>
                <a:spcPts val="1600"/>
              </a:spcAft>
              <a:buClr>
                <a:schemeClr val="dk1"/>
              </a:buClr>
              <a:buSzPts val="2300"/>
              <a:buFont typeface="Oswald Medium"/>
              <a:buNone/>
              <a:defRPr sz="2300">
                <a:solidFill>
                  <a:schemeClr val="dk1"/>
                </a:solidFill>
                <a:latin typeface="Oswald Medium"/>
                <a:ea typeface="Oswald Medium"/>
                <a:cs typeface="Oswald Medium"/>
                <a:sym typeface="Oswald Medium"/>
              </a:defRPr>
            </a:lvl9pPr>
          </a:lstStyle>
          <a:p>
            <a:endParaRPr/>
          </a:p>
        </p:txBody>
      </p:sp>
      <p:sp>
        <p:nvSpPr>
          <p:cNvPr id="177" name="Google Shape;177;p19"/>
          <p:cNvSpPr txBox="1">
            <a:spLocks noGrp="1"/>
          </p:cNvSpPr>
          <p:nvPr>
            <p:ph type="subTitle" idx="2"/>
          </p:nvPr>
        </p:nvSpPr>
        <p:spPr>
          <a:xfrm>
            <a:off x="3744275" y="2311013"/>
            <a:ext cx="1846200" cy="609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178" name="Google Shape;178;p19"/>
          <p:cNvSpPr txBox="1">
            <a:spLocks noGrp="1"/>
          </p:cNvSpPr>
          <p:nvPr>
            <p:ph type="subTitle" idx="3"/>
          </p:nvPr>
        </p:nvSpPr>
        <p:spPr>
          <a:xfrm>
            <a:off x="886125" y="1954025"/>
            <a:ext cx="2137500" cy="357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300"/>
              <a:buFont typeface="Oswald Medium"/>
              <a:buNone/>
              <a:defRPr sz="2000" b="1">
                <a:solidFill>
                  <a:schemeClr val="dk1"/>
                </a:solidFill>
                <a:latin typeface="Montserrat"/>
                <a:ea typeface="Montserrat"/>
                <a:cs typeface="Montserrat"/>
                <a:sym typeface="Montserrat"/>
              </a:defRPr>
            </a:lvl1pPr>
            <a:lvl2pPr lvl="1"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2pPr>
            <a:lvl3pPr lvl="2"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3pPr>
            <a:lvl4pPr lvl="3"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4pPr>
            <a:lvl5pPr lvl="4"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5pPr>
            <a:lvl6pPr lvl="5"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6pPr>
            <a:lvl7pPr lvl="6"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7pPr>
            <a:lvl8pPr lvl="7"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8pPr>
            <a:lvl9pPr lvl="8" algn="ctr" rtl="0">
              <a:spcBef>
                <a:spcPts val="1600"/>
              </a:spcBef>
              <a:spcAft>
                <a:spcPts val="1600"/>
              </a:spcAft>
              <a:buClr>
                <a:schemeClr val="dk1"/>
              </a:buClr>
              <a:buSzPts val="2300"/>
              <a:buFont typeface="Oswald Medium"/>
              <a:buNone/>
              <a:defRPr sz="2300">
                <a:solidFill>
                  <a:schemeClr val="dk1"/>
                </a:solidFill>
                <a:latin typeface="Oswald Medium"/>
                <a:ea typeface="Oswald Medium"/>
                <a:cs typeface="Oswald Medium"/>
                <a:sym typeface="Oswald Medium"/>
              </a:defRPr>
            </a:lvl9pPr>
          </a:lstStyle>
          <a:p>
            <a:endParaRPr/>
          </a:p>
        </p:txBody>
      </p:sp>
      <p:sp>
        <p:nvSpPr>
          <p:cNvPr id="179" name="Google Shape;179;p19"/>
          <p:cNvSpPr txBox="1">
            <a:spLocks noGrp="1"/>
          </p:cNvSpPr>
          <p:nvPr>
            <p:ph type="subTitle" idx="4"/>
          </p:nvPr>
        </p:nvSpPr>
        <p:spPr>
          <a:xfrm>
            <a:off x="1031825" y="2311025"/>
            <a:ext cx="1846200" cy="609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180" name="Google Shape;180;p19"/>
          <p:cNvSpPr txBox="1">
            <a:spLocks noGrp="1"/>
          </p:cNvSpPr>
          <p:nvPr>
            <p:ph type="subTitle" idx="5"/>
          </p:nvPr>
        </p:nvSpPr>
        <p:spPr>
          <a:xfrm>
            <a:off x="3598625" y="3636900"/>
            <a:ext cx="2137500" cy="357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300"/>
              <a:buFont typeface="Oswald Medium"/>
              <a:buNone/>
              <a:defRPr sz="2000" b="1">
                <a:solidFill>
                  <a:schemeClr val="dk1"/>
                </a:solidFill>
                <a:latin typeface="Montserrat"/>
                <a:ea typeface="Montserrat"/>
                <a:cs typeface="Montserrat"/>
                <a:sym typeface="Montserrat"/>
              </a:defRPr>
            </a:lvl1pPr>
            <a:lvl2pPr lvl="1"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2pPr>
            <a:lvl3pPr lvl="2"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3pPr>
            <a:lvl4pPr lvl="3"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4pPr>
            <a:lvl5pPr lvl="4"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5pPr>
            <a:lvl6pPr lvl="5"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6pPr>
            <a:lvl7pPr lvl="6"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7pPr>
            <a:lvl8pPr lvl="7"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8pPr>
            <a:lvl9pPr lvl="8" algn="ctr" rtl="0">
              <a:spcBef>
                <a:spcPts val="1600"/>
              </a:spcBef>
              <a:spcAft>
                <a:spcPts val="1600"/>
              </a:spcAft>
              <a:buClr>
                <a:schemeClr val="dk1"/>
              </a:buClr>
              <a:buSzPts val="2300"/>
              <a:buFont typeface="Oswald Medium"/>
              <a:buNone/>
              <a:defRPr sz="2300">
                <a:solidFill>
                  <a:schemeClr val="dk1"/>
                </a:solidFill>
                <a:latin typeface="Oswald Medium"/>
                <a:ea typeface="Oswald Medium"/>
                <a:cs typeface="Oswald Medium"/>
                <a:sym typeface="Oswald Medium"/>
              </a:defRPr>
            </a:lvl9pPr>
          </a:lstStyle>
          <a:p>
            <a:endParaRPr/>
          </a:p>
        </p:txBody>
      </p:sp>
      <p:sp>
        <p:nvSpPr>
          <p:cNvPr id="181" name="Google Shape;181;p19"/>
          <p:cNvSpPr txBox="1">
            <a:spLocks noGrp="1"/>
          </p:cNvSpPr>
          <p:nvPr>
            <p:ph type="subTitle" idx="6"/>
          </p:nvPr>
        </p:nvSpPr>
        <p:spPr>
          <a:xfrm>
            <a:off x="3744275" y="3993900"/>
            <a:ext cx="1846200" cy="609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182" name="Google Shape;182;p19"/>
          <p:cNvSpPr txBox="1">
            <a:spLocks noGrp="1"/>
          </p:cNvSpPr>
          <p:nvPr>
            <p:ph type="subTitle" idx="7"/>
          </p:nvPr>
        </p:nvSpPr>
        <p:spPr>
          <a:xfrm>
            <a:off x="886125" y="3636902"/>
            <a:ext cx="2137500" cy="357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300"/>
              <a:buFont typeface="Oswald Medium"/>
              <a:buNone/>
              <a:defRPr sz="2000" b="1">
                <a:solidFill>
                  <a:schemeClr val="dk1"/>
                </a:solidFill>
                <a:latin typeface="Montserrat"/>
                <a:ea typeface="Montserrat"/>
                <a:cs typeface="Montserrat"/>
                <a:sym typeface="Montserrat"/>
              </a:defRPr>
            </a:lvl1pPr>
            <a:lvl2pPr lvl="1"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2pPr>
            <a:lvl3pPr lvl="2"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3pPr>
            <a:lvl4pPr lvl="3"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4pPr>
            <a:lvl5pPr lvl="4"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5pPr>
            <a:lvl6pPr lvl="5"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6pPr>
            <a:lvl7pPr lvl="6"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7pPr>
            <a:lvl8pPr lvl="7"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8pPr>
            <a:lvl9pPr lvl="8" algn="ctr" rtl="0">
              <a:spcBef>
                <a:spcPts val="1600"/>
              </a:spcBef>
              <a:spcAft>
                <a:spcPts val="1600"/>
              </a:spcAft>
              <a:buClr>
                <a:schemeClr val="dk1"/>
              </a:buClr>
              <a:buSzPts val="2300"/>
              <a:buFont typeface="Oswald Medium"/>
              <a:buNone/>
              <a:defRPr sz="2300">
                <a:solidFill>
                  <a:schemeClr val="dk1"/>
                </a:solidFill>
                <a:latin typeface="Oswald Medium"/>
                <a:ea typeface="Oswald Medium"/>
                <a:cs typeface="Oswald Medium"/>
                <a:sym typeface="Oswald Medium"/>
              </a:defRPr>
            </a:lvl9pPr>
          </a:lstStyle>
          <a:p>
            <a:endParaRPr/>
          </a:p>
        </p:txBody>
      </p:sp>
      <p:sp>
        <p:nvSpPr>
          <p:cNvPr id="183" name="Google Shape;183;p19"/>
          <p:cNvSpPr txBox="1">
            <a:spLocks noGrp="1"/>
          </p:cNvSpPr>
          <p:nvPr>
            <p:ph type="subTitle" idx="8"/>
          </p:nvPr>
        </p:nvSpPr>
        <p:spPr>
          <a:xfrm>
            <a:off x="1031825" y="3993903"/>
            <a:ext cx="1846200" cy="609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184" name="Google Shape;184;p19"/>
          <p:cNvSpPr txBox="1">
            <a:spLocks noGrp="1"/>
          </p:cNvSpPr>
          <p:nvPr>
            <p:ph type="subTitle" idx="9"/>
          </p:nvPr>
        </p:nvSpPr>
        <p:spPr>
          <a:xfrm>
            <a:off x="6311175" y="1954025"/>
            <a:ext cx="2137500" cy="357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300"/>
              <a:buFont typeface="Oswald Medium"/>
              <a:buNone/>
              <a:defRPr sz="2000" b="1">
                <a:solidFill>
                  <a:schemeClr val="dk1"/>
                </a:solidFill>
                <a:latin typeface="Montserrat"/>
                <a:ea typeface="Montserrat"/>
                <a:cs typeface="Montserrat"/>
                <a:sym typeface="Montserrat"/>
              </a:defRPr>
            </a:lvl1pPr>
            <a:lvl2pPr lvl="1"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2pPr>
            <a:lvl3pPr lvl="2"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3pPr>
            <a:lvl4pPr lvl="3"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4pPr>
            <a:lvl5pPr lvl="4"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5pPr>
            <a:lvl6pPr lvl="5"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6pPr>
            <a:lvl7pPr lvl="6"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7pPr>
            <a:lvl8pPr lvl="7"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8pPr>
            <a:lvl9pPr lvl="8" algn="ctr" rtl="0">
              <a:spcBef>
                <a:spcPts val="1600"/>
              </a:spcBef>
              <a:spcAft>
                <a:spcPts val="1600"/>
              </a:spcAft>
              <a:buClr>
                <a:schemeClr val="dk1"/>
              </a:buClr>
              <a:buSzPts val="2300"/>
              <a:buFont typeface="Oswald Medium"/>
              <a:buNone/>
              <a:defRPr sz="2300">
                <a:solidFill>
                  <a:schemeClr val="dk1"/>
                </a:solidFill>
                <a:latin typeface="Oswald Medium"/>
                <a:ea typeface="Oswald Medium"/>
                <a:cs typeface="Oswald Medium"/>
                <a:sym typeface="Oswald Medium"/>
              </a:defRPr>
            </a:lvl9pPr>
          </a:lstStyle>
          <a:p>
            <a:endParaRPr/>
          </a:p>
        </p:txBody>
      </p:sp>
      <p:sp>
        <p:nvSpPr>
          <p:cNvPr id="185" name="Google Shape;185;p19"/>
          <p:cNvSpPr txBox="1">
            <a:spLocks noGrp="1"/>
          </p:cNvSpPr>
          <p:nvPr>
            <p:ph type="subTitle" idx="13"/>
          </p:nvPr>
        </p:nvSpPr>
        <p:spPr>
          <a:xfrm>
            <a:off x="6456775" y="2311013"/>
            <a:ext cx="1846200" cy="609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186" name="Google Shape;186;p19"/>
          <p:cNvSpPr txBox="1">
            <a:spLocks noGrp="1"/>
          </p:cNvSpPr>
          <p:nvPr>
            <p:ph type="subTitle" idx="14"/>
          </p:nvPr>
        </p:nvSpPr>
        <p:spPr>
          <a:xfrm>
            <a:off x="6311125" y="3636900"/>
            <a:ext cx="2137500" cy="357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300"/>
              <a:buFont typeface="Oswald Medium"/>
              <a:buNone/>
              <a:defRPr sz="2000" b="1">
                <a:solidFill>
                  <a:schemeClr val="dk1"/>
                </a:solidFill>
                <a:latin typeface="Montserrat"/>
                <a:ea typeface="Montserrat"/>
                <a:cs typeface="Montserrat"/>
                <a:sym typeface="Montserrat"/>
              </a:defRPr>
            </a:lvl1pPr>
            <a:lvl2pPr lvl="1"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2pPr>
            <a:lvl3pPr lvl="2"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3pPr>
            <a:lvl4pPr lvl="3"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4pPr>
            <a:lvl5pPr lvl="4"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5pPr>
            <a:lvl6pPr lvl="5"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6pPr>
            <a:lvl7pPr lvl="6"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7pPr>
            <a:lvl8pPr lvl="7" algn="ctr" rtl="0">
              <a:spcBef>
                <a:spcPts val="1600"/>
              </a:spcBef>
              <a:spcAft>
                <a:spcPts val="0"/>
              </a:spcAft>
              <a:buClr>
                <a:schemeClr val="dk1"/>
              </a:buClr>
              <a:buSzPts val="2300"/>
              <a:buFont typeface="Oswald Medium"/>
              <a:buNone/>
              <a:defRPr sz="2300">
                <a:solidFill>
                  <a:schemeClr val="dk1"/>
                </a:solidFill>
                <a:latin typeface="Oswald Medium"/>
                <a:ea typeface="Oswald Medium"/>
                <a:cs typeface="Oswald Medium"/>
                <a:sym typeface="Oswald Medium"/>
              </a:defRPr>
            </a:lvl8pPr>
            <a:lvl9pPr lvl="8" algn="ctr" rtl="0">
              <a:spcBef>
                <a:spcPts val="1600"/>
              </a:spcBef>
              <a:spcAft>
                <a:spcPts val="1600"/>
              </a:spcAft>
              <a:buClr>
                <a:schemeClr val="dk1"/>
              </a:buClr>
              <a:buSzPts val="2300"/>
              <a:buFont typeface="Oswald Medium"/>
              <a:buNone/>
              <a:defRPr sz="2300">
                <a:solidFill>
                  <a:schemeClr val="dk1"/>
                </a:solidFill>
                <a:latin typeface="Oswald Medium"/>
                <a:ea typeface="Oswald Medium"/>
                <a:cs typeface="Oswald Medium"/>
                <a:sym typeface="Oswald Medium"/>
              </a:defRPr>
            </a:lvl9pPr>
          </a:lstStyle>
          <a:p>
            <a:endParaRPr/>
          </a:p>
        </p:txBody>
      </p:sp>
      <p:sp>
        <p:nvSpPr>
          <p:cNvPr id="187" name="Google Shape;187;p19"/>
          <p:cNvSpPr txBox="1">
            <a:spLocks noGrp="1"/>
          </p:cNvSpPr>
          <p:nvPr>
            <p:ph type="subTitle" idx="15"/>
          </p:nvPr>
        </p:nvSpPr>
        <p:spPr>
          <a:xfrm>
            <a:off x="6456775" y="3993900"/>
            <a:ext cx="1846200" cy="609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188" name="Google Shape;188;p19"/>
          <p:cNvSpPr/>
          <p:nvPr/>
        </p:nvSpPr>
        <p:spPr>
          <a:xfrm flipH="1">
            <a:off x="8603988" y="-328437"/>
            <a:ext cx="277200" cy="22320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9"/>
          <p:cNvSpPr/>
          <p:nvPr/>
        </p:nvSpPr>
        <p:spPr>
          <a:xfrm flipH="1">
            <a:off x="262788" y="3324438"/>
            <a:ext cx="277200" cy="22320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540000" y="435900"/>
            <a:ext cx="80640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Font typeface="Montserrat"/>
              <a:buNone/>
              <a:defRPr sz="2800" b="1">
                <a:solidFill>
                  <a:schemeClr val="dk1"/>
                </a:solidFill>
                <a:latin typeface="Montserrat"/>
                <a:ea typeface="Montserrat"/>
                <a:cs typeface="Montserrat"/>
                <a:sym typeface="Montserrat"/>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540000" y="1152475"/>
            <a:ext cx="8064000" cy="3416400"/>
          </a:xfrm>
          <a:prstGeom prst="rect">
            <a:avLst/>
          </a:prstGeom>
          <a:noFill/>
          <a:ln>
            <a:noFill/>
          </a:ln>
        </p:spPr>
        <p:txBody>
          <a:bodyPr spcFirstLastPara="1" wrap="square" lIns="91425" tIns="91425" rIns="91425" bIns="91425" anchor="t" anchorCtr="0">
            <a:noAutofit/>
          </a:bodyPr>
          <a:lstStyle>
            <a:lvl1pPr marL="457200" lvl="0" indent="-317500" rtl="0">
              <a:lnSpc>
                <a:spcPct val="115000"/>
              </a:lnSpc>
              <a:spcBef>
                <a:spcPts val="0"/>
              </a:spcBef>
              <a:spcAft>
                <a:spcPts val="0"/>
              </a:spcAft>
              <a:buClr>
                <a:schemeClr val="dk2"/>
              </a:buClr>
              <a:buSzPts val="1400"/>
              <a:buFont typeface="Raleway"/>
              <a:buChar char="●"/>
              <a:defRPr>
                <a:solidFill>
                  <a:schemeClr val="dk2"/>
                </a:solidFill>
                <a:latin typeface="Raleway"/>
                <a:ea typeface="Raleway"/>
                <a:cs typeface="Raleway"/>
                <a:sym typeface="Raleway"/>
              </a:defRPr>
            </a:lvl1pPr>
            <a:lvl2pPr marL="914400" lvl="1" indent="-317500" rtl="0">
              <a:lnSpc>
                <a:spcPct val="115000"/>
              </a:lnSpc>
              <a:spcBef>
                <a:spcPts val="1600"/>
              </a:spcBef>
              <a:spcAft>
                <a:spcPts val="0"/>
              </a:spcAft>
              <a:buClr>
                <a:schemeClr val="dk2"/>
              </a:buClr>
              <a:buSzPts val="1400"/>
              <a:buFont typeface="Raleway"/>
              <a:buChar char="○"/>
              <a:defRPr>
                <a:solidFill>
                  <a:schemeClr val="dk2"/>
                </a:solidFill>
                <a:latin typeface="Raleway"/>
                <a:ea typeface="Raleway"/>
                <a:cs typeface="Raleway"/>
                <a:sym typeface="Raleway"/>
              </a:defRPr>
            </a:lvl2pPr>
            <a:lvl3pPr marL="1371600" lvl="2" indent="-317500" rtl="0">
              <a:lnSpc>
                <a:spcPct val="115000"/>
              </a:lnSpc>
              <a:spcBef>
                <a:spcPts val="1600"/>
              </a:spcBef>
              <a:spcAft>
                <a:spcPts val="0"/>
              </a:spcAft>
              <a:buClr>
                <a:schemeClr val="dk2"/>
              </a:buClr>
              <a:buSzPts val="1400"/>
              <a:buFont typeface="Raleway"/>
              <a:buChar char="■"/>
              <a:defRPr>
                <a:solidFill>
                  <a:schemeClr val="dk2"/>
                </a:solidFill>
                <a:latin typeface="Raleway"/>
                <a:ea typeface="Raleway"/>
                <a:cs typeface="Raleway"/>
                <a:sym typeface="Raleway"/>
              </a:defRPr>
            </a:lvl3pPr>
            <a:lvl4pPr marL="1828800" lvl="3" indent="-317500" rtl="0">
              <a:lnSpc>
                <a:spcPct val="115000"/>
              </a:lnSpc>
              <a:spcBef>
                <a:spcPts val="1600"/>
              </a:spcBef>
              <a:spcAft>
                <a:spcPts val="0"/>
              </a:spcAft>
              <a:buClr>
                <a:schemeClr val="dk2"/>
              </a:buClr>
              <a:buSzPts val="1400"/>
              <a:buFont typeface="Raleway"/>
              <a:buChar char="●"/>
              <a:defRPr>
                <a:solidFill>
                  <a:schemeClr val="dk2"/>
                </a:solidFill>
                <a:latin typeface="Raleway"/>
                <a:ea typeface="Raleway"/>
                <a:cs typeface="Raleway"/>
                <a:sym typeface="Raleway"/>
              </a:defRPr>
            </a:lvl4pPr>
            <a:lvl5pPr marL="2286000" lvl="4" indent="-317500" rtl="0">
              <a:lnSpc>
                <a:spcPct val="115000"/>
              </a:lnSpc>
              <a:spcBef>
                <a:spcPts val="1600"/>
              </a:spcBef>
              <a:spcAft>
                <a:spcPts val="0"/>
              </a:spcAft>
              <a:buClr>
                <a:schemeClr val="dk2"/>
              </a:buClr>
              <a:buSzPts val="1400"/>
              <a:buFont typeface="Raleway"/>
              <a:buChar char="○"/>
              <a:defRPr>
                <a:solidFill>
                  <a:schemeClr val="dk2"/>
                </a:solidFill>
                <a:latin typeface="Raleway"/>
                <a:ea typeface="Raleway"/>
                <a:cs typeface="Raleway"/>
                <a:sym typeface="Raleway"/>
              </a:defRPr>
            </a:lvl5pPr>
            <a:lvl6pPr marL="2743200" lvl="5" indent="-317500" rtl="0">
              <a:lnSpc>
                <a:spcPct val="115000"/>
              </a:lnSpc>
              <a:spcBef>
                <a:spcPts val="1600"/>
              </a:spcBef>
              <a:spcAft>
                <a:spcPts val="0"/>
              </a:spcAft>
              <a:buClr>
                <a:schemeClr val="dk2"/>
              </a:buClr>
              <a:buSzPts val="1400"/>
              <a:buFont typeface="Raleway"/>
              <a:buChar char="■"/>
              <a:defRPr>
                <a:solidFill>
                  <a:schemeClr val="dk2"/>
                </a:solidFill>
                <a:latin typeface="Raleway"/>
                <a:ea typeface="Raleway"/>
                <a:cs typeface="Raleway"/>
                <a:sym typeface="Raleway"/>
              </a:defRPr>
            </a:lvl6pPr>
            <a:lvl7pPr marL="3200400" lvl="6" indent="-317500" rtl="0">
              <a:lnSpc>
                <a:spcPct val="115000"/>
              </a:lnSpc>
              <a:spcBef>
                <a:spcPts val="1600"/>
              </a:spcBef>
              <a:spcAft>
                <a:spcPts val="0"/>
              </a:spcAft>
              <a:buClr>
                <a:schemeClr val="dk2"/>
              </a:buClr>
              <a:buSzPts val="1400"/>
              <a:buFont typeface="Raleway"/>
              <a:buChar char="●"/>
              <a:defRPr>
                <a:solidFill>
                  <a:schemeClr val="dk2"/>
                </a:solidFill>
                <a:latin typeface="Raleway"/>
                <a:ea typeface="Raleway"/>
                <a:cs typeface="Raleway"/>
                <a:sym typeface="Raleway"/>
              </a:defRPr>
            </a:lvl7pPr>
            <a:lvl8pPr marL="3657600" lvl="7" indent="-317500" rtl="0">
              <a:lnSpc>
                <a:spcPct val="115000"/>
              </a:lnSpc>
              <a:spcBef>
                <a:spcPts val="1600"/>
              </a:spcBef>
              <a:spcAft>
                <a:spcPts val="0"/>
              </a:spcAft>
              <a:buClr>
                <a:schemeClr val="dk2"/>
              </a:buClr>
              <a:buSzPts val="1400"/>
              <a:buFont typeface="Raleway"/>
              <a:buChar char="○"/>
              <a:defRPr>
                <a:solidFill>
                  <a:schemeClr val="dk2"/>
                </a:solidFill>
                <a:latin typeface="Raleway"/>
                <a:ea typeface="Raleway"/>
                <a:cs typeface="Raleway"/>
                <a:sym typeface="Raleway"/>
              </a:defRPr>
            </a:lvl8pPr>
            <a:lvl9pPr marL="4114800" lvl="8" indent="-317500" rtl="0">
              <a:lnSpc>
                <a:spcPct val="115000"/>
              </a:lnSpc>
              <a:spcBef>
                <a:spcPts val="1600"/>
              </a:spcBef>
              <a:spcAft>
                <a:spcPts val="1600"/>
              </a:spcAft>
              <a:buClr>
                <a:schemeClr val="dk2"/>
              </a:buClr>
              <a:buSzPts val="1400"/>
              <a:buFont typeface="Raleway"/>
              <a:buChar char="■"/>
              <a:defRPr>
                <a:solidFill>
                  <a:schemeClr val="dk2"/>
                </a:solidFill>
                <a:latin typeface="Raleway"/>
                <a:ea typeface="Raleway"/>
                <a:cs typeface="Raleway"/>
                <a:sym typeface="Raleway"/>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2" r:id="rId3"/>
    <p:sldLayoutId id="2147483655" r:id="rId4"/>
    <p:sldLayoutId id="2147483658" r:id="rId5"/>
    <p:sldLayoutId id="2147483659" r:id="rId6"/>
    <p:sldLayoutId id="2147483661" r:id="rId7"/>
    <p:sldLayoutId id="2147483662" r:id="rId8"/>
    <p:sldLayoutId id="2147483665" r:id="rId9"/>
    <p:sldLayoutId id="2147483667" r:id="rId10"/>
    <p:sldLayoutId id="214748366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340">
          <p15:clr>
            <a:srgbClr val="EA4335"/>
          </p15:clr>
        </p15:guide>
        <p15:guide id="2" orient="horz" pos="2900">
          <p15:clr>
            <a:srgbClr val="EA4335"/>
          </p15:clr>
        </p15:guide>
        <p15:guide id="3" pos="340">
          <p15:clr>
            <a:srgbClr val="EA4335"/>
          </p15:clr>
        </p15:guide>
        <p15:guide id="4" pos="5420">
          <p15:clr>
            <a:srgbClr val="EA4335"/>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9.xml"/><Relationship Id="rId6" Type="http://schemas.openxmlformats.org/officeDocument/2006/relationships/hyperlink" Target="https://www.epa.gov/climate-indicators/climate-change-indicators-us-and-global-temperature" TargetMode="External"/><Relationship Id="rId5" Type="http://schemas.openxmlformats.org/officeDocument/2006/relationships/image" Target="../media/image28.wmf"/><Relationship Id="rId4" Type="http://schemas.openxmlformats.org/officeDocument/2006/relationships/oleObject" Target="../embeddings/oleObject1.bin"/></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9.xml"/><Relationship Id="rId5" Type="http://schemas.openxmlformats.org/officeDocument/2006/relationships/hyperlink" Target="http://www.auburn.edu/academic/forestry_wildlife/fire/wind.htm" TargetMode="External"/><Relationship Id="rId4" Type="http://schemas.openxmlformats.org/officeDocument/2006/relationships/image" Target="../media/image30.png"/></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9.xml"/><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9.xml"/><Relationship Id="rId4" Type="http://schemas.openxmlformats.org/officeDocument/2006/relationships/image" Target="../media/image34.png"/></Relationships>
</file>

<file path=ppt/slides/_rels/slide17.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18.xml.rels><?xml version="1.0" encoding="UTF-8" standalone="yes"?>
<Relationships xmlns="http://schemas.openxmlformats.org/package/2006/relationships"><Relationship Id="rId8" Type="http://schemas.openxmlformats.org/officeDocument/2006/relationships/hyperlink" Target="https://www.washington.edu/news/2021/07/27/possible-future-for-western-wildfires-decade-long-burst-followed-by-gradual-decline/" TargetMode="External"/><Relationship Id="rId3" Type="http://schemas.openxmlformats.org/officeDocument/2006/relationships/image" Target="../media/image38.png"/><Relationship Id="rId7" Type="http://schemas.openxmlformats.org/officeDocument/2006/relationships/image" Target="../media/image41.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hyperlink" Target="https://www.fireweatheravalanche.org/fire/" TargetMode="External"/></Relationships>
</file>

<file path=ppt/slides/_rels/slide19.xml.rels><?xml version="1.0" encoding="UTF-8" standalone="yes"?>
<Relationships xmlns="http://schemas.openxmlformats.org/package/2006/relationships"><Relationship Id="rId8" Type="http://schemas.openxmlformats.org/officeDocument/2006/relationships/hyperlink" Target="https://en.wikipedia.org/wiki/Dry_thunderstorm" TargetMode="External"/><Relationship Id="rId13" Type="http://schemas.openxmlformats.org/officeDocument/2006/relationships/image" Target="../media/image49.png"/><Relationship Id="rId3" Type="http://schemas.openxmlformats.org/officeDocument/2006/relationships/image" Target="../media/image42.png"/><Relationship Id="rId7" Type="http://schemas.openxmlformats.org/officeDocument/2006/relationships/image" Target="../media/image46.png"/><Relationship Id="rId12" Type="http://schemas.openxmlformats.org/officeDocument/2006/relationships/hyperlink" Target="https://www.ynet.co.il/news/article/syqkq8ogy#!/replace"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45.png"/><Relationship Id="rId11" Type="http://schemas.openxmlformats.org/officeDocument/2006/relationships/image" Target="../media/image48.png"/><Relationship Id="rId5" Type="http://schemas.openxmlformats.org/officeDocument/2006/relationships/image" Target="../media/image44.png"/><Relationship Id="rId10" Type="http://schemas.openxmlformats.org/officeDocument/2006/relationships/hyperlink" Target="https://en.wikipedia.org/wiki/2021_Israel_wildfires" TargetMode="External"/><Relationship Id="rId4" Type="http://schemas.openxmlformats.org/officeDocument/2006/relationships/image" Target="../media/image43.png"/><Relationship Id="rId9" Type="http://schemas.openxmlformats.org/officeDocument/2006/relationships/image" Target="../media/image4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8" Type="http://schemas.openxmlformats.org/officeDocument/2006/relationships/hyperlink" Target="mailto:bensiton69@gmail.com" TargetMode="External"/><Relationship Id="rId3" Type="http://schemas.openxmlformats.org/officeDocument/2006/relationships/hyperlink" Target="mailto:tspierer@gmail.com" TargetMode="External"/><Relationship Id="rId7" Type="http://schemas.openxmlformats.org/officeDocument/2006/relationships/image" Target="../media/image51.png"/><Relationship Id="rId2" Type="http://schemas.openxmlformats.org/officeDocument/2006/relationships/notesSlide" Target="../notesSlides/notesSlide20.xml"/><Relationship Id="rId1" Type="http://schemas.openxmlformats.org/officeDocument/2006/relationships/slideLayout" Target="../slideLayouts/slideLayout10.xml"/><Relationship Id="rId6" Type="http://schemas.openxmlformats.org/officeDocument/2006/relationships/hyperlink" Target="https://github.com/TiranSpierer/Data_Science_WildFires" TargetMode="External"/><Relationship Id="rId5" Type="http://schemas.openxmlformats.org/officeDocument/2006/relationships/image" Target="../media/image50.png"/><Relationship Id="rId4" Type="http://schemas.openxmlformats.org/officeDocument/2006/relationships/hyperlink" Target="https://www.linkedin.com/in/tiranspierer/" TargetMode="External"/><Relationship Id="rId9" Type="http://schemas.openxmlformats.org/officeDocument/2006/relationships/hyperlink" Target="https://www.linkedin.com/in/benisraelsiton/" TargetMode="External"/></Relationships>
</file>

<file path=ppt/slides/_rels/slide21.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hyperlink" Target="https://www.visualcrossing.com/" TargetMode="External"/><Relationship Id="rId7" Type="http://schemas.openxmlformats.org/officeDocument/2006/relationships/hyperlink" Target="https://data-nifc.opendata.arcgis.com/" TargetMode="External"/><Relationship Id="rId2" Type="http://schemas.openxmlformats.org/officeDocument/2006/relationships/notesSlide" Target="../notesSlides/notesSlide21.xml"/><Relationship Id="rId1" Type="http://schemas.openxmlformats.org/officeDocument/2006/relationships/slideLayout" Target="../slideLayouts/slideLayout11.xml"/><Relationship Id="rId6" Type="http://schemas.openxmlformats.org/officeDocument/2006/relationships/image" Target="../media/image16.png"/><Relationship Id="rId5" Type="http://schemas.openxmlformats.org/officeDocument/2006/relationships/hyperlink" Target="https://www.weatherapi.com/" TargetMode="External"/><Relationship Id="rId10" Type="http://schemas.openxmlformats.org/officeDocument/2006/relationships/image" Target="../media/image52.png"/><Relationship Id="rId4" Type="http://schemas.openxmlformats.org/officeDocument/2006/relationships/image" Target="../media/image15.png"/><Relationship Id="rId9" Type="http://schemas.openxmlformats.org/officeDocument/2006/relationships/hyperlink" Target="https://developers.google.com/maps/documentation/geocoding/requests-reverse-geocoding" TargetMode="External"/></Relationships>
</file>

<file path=ppt/slides/_rels/slide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8.xml"/><Relationship Id="rId6" Type="http://schemas.openxmlformats.org/officeDocument/2006/relationships/image" Target="../media/image4.jpeg"/><Relationship Id="rId5" Type="http://schemas.openxmlformats.org/officeDocument/2006/relationships/image" Target="../media/image3.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8.xml"/><Relationship Id="rId5" Type="http://schemas.openxmlformats.org/officeDocument/2006/relationships/image" Target="../media/image9.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4.png"/><Relationship Id="rId2" Type="http://schemas.microsoft.com/office/2007/relationships/media" Target="../media/media1.mp4"/><Relationship Id="rId1" Type="http://schemas.openxmlformats.org/officeDocument/2006/relationships/video" Target="NULL" TargetMode="Externa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17.jpe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20.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25"/>
          <p:cNvSpPr txBox="1">
            <a:spLocks noGrp="1"/>
          </p:cNvSpPr>
          <p:nvPr>
            <p:ph type="ctrTitle"/>
          </p:nvPr>
        </p:nvSpPr>
        <p:spPr>
          <a:xfrm>
            <a:off x="1169999" y="1330925"/>
            <a:ext cx="6804000" cy="20526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dirty="0"/>
              <a:t>Wildland Fires</a:t>
            </a:r>
            <a:br>
              <a:rPr lang="en" dirty="0"/>
            </a:br>
            <a:r>
              <a:rPr lang="en" dirty="0"/>
              <a:t>in the USA</a:t>
            </a:r>
            <a:endParaRPr dirty="0"/>
          </a:p>
        </p:txBody>
      </p:sp>
      <p:sp>
        <p:nvSpPr>
          <p:cNvPr id="229" name="Google Shape;229;p25"/>
          <p:cNvSpPr txBox="1">
            <a:spLocks noGrp="1"/>
          </p:cNvSpPr>
          <p:nvPr>
            <p:ph type="subTitle" idx="1"/>
          </p:nvPr>
        </p:nvSpPr>
        <p:spPr>
          <a:xfrm>
            <a:off x="1704400" y="3420475"/>
            <a:ext cx="5735100" cy="392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Data Science and Machine Learning</a:t>
            </a:r>
          </a:p>
          <a:p>
            <a:pPr marL="0" lvl="0" indent="0" algn="ctr" rtl="0">
              <a:spcBef>
                <a:spcPts val="0"/>
              </a:spcBef>
              <a:spcAft>
                <a:spcPts val="0"/>
              </a:spcAft>
              <a:buNone/>
            </a:pPr>
            <a:endParaRPr dirty="0"/>
          </a:p>
        </p:txBody>
      </p:sp>
      <p:sp>
        <p:nvSpPr>
          <p:cNvPr id="4" name="Google Shape;229;p25">
            <a:extLst>
              <a:ext uri="{FF2B5EF4-FFF2-40B4-BE49-F238E27FC236}">
                <a16:creationId xmlns:a16="http://schemas.microsoft.com/office/drawing/2014/main" id="{3CA4A27A-BE90-42D4-AD0A-C54A7DF1EA05}"/>
              </a:ext>
            </a:extLst>
          </p:cNvPr>
          <p:cNvSpPr txBox="1">
            <a:spLocks/>
          </p:cNvSpPr>
          <p:nvPr/>
        </p:nvSpPr>
        <p:spPr>
          <a:xfrm>
            <a:off x="7439500" y="4342738"/>
            <a:ext cx="1504251" cy="6108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lt1"/>
              </a:buClr>
              <a:buSzPts val="2800"/>
              <a:buFont typeface="Raleway"/>
              <a:buNone/>
              <a:defRPr sz="1400" b="0" i="0" u="none" strike="noStrike" cap="none">
                <a:solidFill>
                  <a:schemeClr val="lt1"/>
                </a:solidFill>
                <a:latin typeface="Raleway"/>
                <a:ea typeface="Raleway"/>
                <a:cs typeface="Raleway"/>
                <a:sym typeface="Raleway"/>
              </a:defRPr>
            </a:lvl1pPr>
            <a:lvl2pPr marL="914400" marR="0" lvl="1" indent="-317500" algn="ctr" rtl="0">
              <a:lnSpc>
                <a:spcPct val="100000"/>
              </a:lnSpc>
              <a:spcBef>
                <a:spcPts val="0"/>
              </a:spcBef>
              <a:spcAft>
                <a:spcPts val="0"/>
              </a:spcAft>
              <a:buClr>
                <a:schemeClr val="lt1"/>
              </a:buClr>
              <a:buSzPts val="2800"/>
              <a:buFont typeface="Raleway"/>
              <a:buNone/>
              <a:defRPr sz="2800" b="0" i="0" u="none" strike="noStrike" cap="none">
                <a:solidFill>
                  <a:schemeClr val="lt1"/>
                </a:solidFill>
                <a:latin typeface="Raleway"/>
                <a:ea typeface="Raleway"/>
                <a:cs typeface="Raleway"/>
                <a:sym typeface="Raleway"/>
              </a:defRPr>
            </a:lvl2pPr>
            <a:lvl3pPr marL="1371600" marR="0" lvl="2" indent="-317500" algn="ctr" rtl="0">
              <a:lnSpc>
                <a:spcPct val="100000"/>
              </a:lnSpc>
              <a:spcBef>
                <a:spcPts val="0"/>
              </a:spcBef>
              <a:spcAft>
                <a:spcPts val="0"/>
              </a:spcAft>
              <a:buClr>
                <a:schemeClr val="lt1"/>
              </a:buClr>
              <a:buSzPts val="2800"/>
              <a:buFont typeface="Raleway"/>
              <a:buNone/>
              <a:defRPr sz="2800" b="0" i="0" u="none" strike="noStrike" cap="none">
                <a:solidFill>
                  <a:schemeClr val="lt1"/>
                </a:solidFill>
                <a:latin typeface="Raleway"/>
                <a:ea typeface="Raleway"/>
                <a:cs typeface="Raleway"/>
                <a:sym typeface="Raleway"/>
              </a:defRPr>
            </a:lvl3pPr>
            <a:lvl4pPr marL="1828800" marR="0" lvl="3" indent="-317500" algn="ctr" rtl="0">
              <a:lnSpc>
                <a:spcPct val="100000"/>
              </a:lnSpc>
              <a:spcBef>
                <a:spcPts val="0"/>
              </a:spcBef>
              <a:spcAft>
                <a:spcPts val="0"/>
              </a:spcAft>
              <a:buClr>
                <a:schemeClr val="lt1"/>
              </a:buClr>
              <a:buSzPts val="2800"/>
              <a:buFont typeface="Raleway"/>
              <a:buNone/>
              <a:defRPr sz="2800" b="0" i="0" u="none" strike="noStrike" cap="none">
                <a:solidFill>
                  <a:schemeClr val="lt1"/>
                </a:solidFill>
                <a:latin typeface="Raleway"/>
                <a:ea typeface="Raleway"/>
                <a:cs typeface="Raleway"/>
                <a:sym typeface="Raleway"/>
              </a:defRPr>
            </a:lvl4pPr>
            <a:lvl5pPr marL="2286000" marR="0" lvl="4" indent="-317500" algn="ctr" rtl="0">
              <a:lnSpc>
                <a:spcPct val="100000"/>
              </a:lnSpc>
              <a:spcBef>
                <a:spcPts val="0"/>
              </a:spcBef>
              <a:spcAft>
                <a:spcPts val="0"/>
              </a:spcAft>
              <a:buClr>
                <a:schemeClr val="lt1"/>
              </a:buClr>
              <a:buSzPts val="2800"/>
              <a:buFont typeface="Raleway"/>
              <a:buNone/>
              <a:defRPr sz="2800" b="0" i="0" u="none" strike="noStrike" cap="none">
                <a:solidFill>
                  <a:schemeClr val="lt1"/>
                </a:solidFill>
                <a:latin typeface="Raleway"/>
                <a:ea typeface="Raleway"/>
                <a:cs typeface="Raleway"/>
                <a:sym typeface="Raleway"/>
              </a:defRPr>
            </a:lvl5pPr>
            <a:lvl6pPr marL="2743200" marR="0" lvl="5" indent="-317500" algn="ctr" rtl="0">
              <a:lnSpc>
                <a:spcPct val="100000"/>
              </a:lnSpc>
              <a:spcBef>
                <a:spcPts val="0"/>
              </a:spcBef>
              <a:spcAft>
                <a:spcPts val="0"/>
              </a:spcAft>
              <a:buClr>
                <a:schemeClr val="lt1"/>
              </a:buClr>
              <a:buSzPts val="2800"/>
              <a:buFont typeface="Raleway"/>
              <a:buNone/>
              <a:defRPr sz="2800" b="0" i="0" u="none" strike="noStrike" cap="none">
                <a:solidFill>
                  <a:schemeClr val="lt1"/>
                </a:solidFill>
                <a:latin typeface="Raleway"/>
                <a:ea typeface="Raleway"/>
                <a:cs typeface="Raleway"/>
                <a:sym typeface="Raleway"/>
              </a:defRPr>
            </a:lvl6pPr>
            <a:lvl7pPr marL="3200400" marR="0" lvl="6" indent="-317500" algn="ctr" rtl="0">
              <a:lnSpc>
                <a:spcPct val="100000"/>
              </a:lnSpc>
              <a:spcBef>
                <a:spcPts val="0"/>
              </a:spcBef>
              <a:spcAft>
                <a:spcPts val="0"/>
              </a:spcAft>
              <a:buClr>
                <a:schemeClr val="lt1"/>
              </a:buClr>
              <a:buSzPts val="2800"/>
              <a:buFont typeface="Raleway"/>
              <a:buNone/>
              <a:defRPr sz="2800" b="0" i="0" u="none" strike="noStrike" cap="none">
                <a:solidFill>
                  <a:schemeClr val="lt1"/>
                </a:solidFill>
                <a:latin typeface="Raleway"/>
                <a:ea typeface="Raleway"/>
                <a:cs typeface="Raleway"/>
                <a:sym typeface="Raleway"/>
              </a:defRPr>
            </a:lvl7pPr>
            <a:lvl8pPr marL="3657600" marR="0" lvl="7" indent="-317500" algn="ctr" rtl="0">
              <a:lnSpc>
                <a:spcPct val="100000"/>
              </a:lnSpc>
              <a:spcBef>
                <a:spcPts val="0"/>
              </a:spcBef>
              <a:spcAft>
                <a:spcPts val="0"/>
              </a:spcAft>
              <a:buClr>
                <a:schemeClr val="lt1"/>
              </a:buClr>
              <a:buSzPts val="2800"/>
              <a:buFont typeface="Raleway"/>
              <a:buNone/>
              <a:defRPr sz="2800" b="0" i="0" u="none" strike="noStrike" cap="none">
                <a:solidFill>
                  <a:schemeClr val="lt1"/>
                </a:solidFill>
                <a:latin typeface="Raleway"/>
                <a:ea typeface="Raleway"/>
                <a:cs typeface="Raleway"/>
                <a:sym typeface="Raleway"/>
              </a:defRPr>
            </a:lvl8pPr>
            <a:lvl9pPr marL="4114800" marR="0" lvl="8" indent="-317500" algn="ctr" rtl="0">
              <a:lnSpc>
                <a:spcPct val="100000"/>
              </a:lnSpc>
              <a:spcBef>
                <a:spcPts val="0"/>
              </a:spcBef>
              <a:spcAft>
                <a:spcPts val="0"/>
              </a:spcAft>
              <a:buClr>
                <a:schemeClr val="lt1"/>
              </a:buClr>
              <a:buSzPts val="2800"/>
              <a:buFont typeface="Raleway"/>
              <a:buNone/>
              <a:defRPr sz="2800" b="0" i="0" u="none" strike="noStrike" cap="none">
                <a:solidFill>
                  <a:schemeClr val="lt1"/>
                </a:solidFill>
                <a:latin typeface="Raleway"/>
                <a:ea typeface="Raleway"/>
                <a:cs typeface="Raleway"/>
                <a:sym typeface="Raleway"/>
              </a:defRPr>
            </a:lvl9pPr>
          </a:lstStyle>
          <a:p>
            <a:pPr marL="0" indent="0"/>
            <a:r>
              <a:rPr lang="en-US" dirty="0"/>
              <a:t>Tiran Spierer</a:t>
            </a:r>
          </a:p>
          <a:p>
            <a:pPr marL="0" indent="0"/>
            <a:r>
              <a:rPr lang="en-US" dirty="0"/>
              <a:t>Ben Israel Siton</a:t>
            </a:r>
          </a:p>
          <a:p>
            <a:pPr marL="0" indent="0"/>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pic>
        <p:nvPicPr>
          <p:cNvPr id="4" name="Picture 3">
            <a:extLst>
              <a:ext uri="{FF2B5EF4-FFF2-40B4-BE49-F238E27FC236}">
                <a16:creationId xmlns:a16="http://schemas.microsoft.com/office/drawing/2014/main" id="{688EF7BF-F868-4A6C-8322-A9C6DF445FD5}"/>
              </a:ext>
            </a:extLst>
          </p:cNvPr>
          <p:cNvPicPr>
            <a:picLocks noChangeAspect="1"/>
          </p:cNvPicPr>
          <p:nvPr/>
        </p:nvPicPr>
        <p:blipFill rotWithShape="1">
          <a:blip r:embed="rId3"/>
          <a:srcRect l="3916" t="14060" r="1339" b="15403"/>
          <a:stretch/>
        </p:blipFill>
        <p:spPr>
          <a:xfrm>
            <a:off x="3410262" y="1094284"/>
            <a:ext cx="5733379" cy="2458387"/>
          </a:xfrm>
          <a:prstGeom prst="rect">
            <a:avLst/>
          </a:prstGeom>
        </p:spPr>
      </p:pic>
      <p:sp>
        <p:nvSpPr>
          <p:cNvPr id="303" name="Google Shape;303;p32"/>
          <p:cNvSpPr/>
          <p:nvPr/>
        </p:nvSpPr>
        <p:spPr>
          <a:xfrm rot="-5400000" flipH="1">
            <a:off x="1495800" y="-1392025"/>
            <a:ext cx="473400" cy="42468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32"/>
          <p:cNvSpPr txBox="1">
            <a:spLocks noGrp="1"/>
          </p:cNvSpPr>
          <p:nvPr>
            <p:ph type="title"/>
          </p:nvPr>
        </p:nvSpPr>
        <p:spPr>
          <a:xfrm>
            <a:off x="540000" y="442375"/>
            <a:ext cx="2854063"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chemeClr val="lt2"/>
                </a:solidFill>
                <a:latin typeface="Montserrat"/>
                <a:ea typeface="Montserrat"/>
                <a:cs typeface="Montserrat"/>
                <a:sym typeface="Montserrat"/>
              </a:rPr>
              <a:t>Data Cleaning</a:t>
            </a:r>
          </a:p>
        </p:txBody>
      </p:sp>
      <p:sp>
        <p:nvSpPr>
          <p:cNvPr id="307" name="Google Shape;307;p32"/>
          <p:cNvSpPr txBox="1"/>
          <p:nvPr/>
        </p:nvSpPr>
        <p:spPr>
          <a:xfrm>
            <a:off x="337633" y="1147550"/>
            <a:ext cx="1446197" cy="3570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1600"/>
              </a:spcAft>
              <a:buNone/>
            </a:pPr>
            <a:r>
              <a:rPr lang="en-US" sz="2000" b="1" dirty="0">
                <a:solidFill>
                  <a:srgbClr val="35535B"/>
                </a:solidFill>
                <a:latin typeface="Montserrat"/>
                <a:ea typeface="Montserrat"/>
                <a:cs typeface="Montserrat"/>
                <a:sym typeface="Montserrat"/>
              </a:rPr>
              <a:t>Filtering</a:t>
            </a:r>
            <a:endParaRPr sz="2000" b="1" dirty="0">
              <a:solidFill>
                <a:srgbClr val="35535B"/>
              </a:solidFill>
              <a:latin typeface="Montserrat"/>
              <a:ea typeface="Montserrat"/>
              <a:cs typeface="Montserrat"/>
              <a:sym typeface="Montserrat"/>
            </a:endParaRPr>
          </a:p>
        </p:txBody>
      </p:sp>
      <p:sp>
        <p:nvSpPr>
          <p:cNvPr id="6" name="Google Shape;376;p36">
            <a:extLst>
              <a:ext uri="{FF2B5EF4-FFF2-40B4-BE49-F238E27FC236}">
                <a16:creationId xmlns:a16="http://schemas.microsoft.com/office/drawing/2014/main" id="{23114B74-CE02-4413-921F-9AEE284AB477}"/>
              </a:ext>
            </a:extLst>
          </p:cNvPr>
          <p:cNvSpPr txBox="1"/>
          <p:nvPr/>
        </p:nvSpPr>
        <p:spPr>
          <a:xfrm flipH="1">
            <a:off x="438236" y="1637025"/>
            <a:ext cx="2447370" cy="3264759"/>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a:solidFill>
                  <a:schemeClr val="dk2"/>
                </a:solidFill>
                <a:latin typeface="Raleway"/>
                <a:ea typeface="Raleway"/>
                <a:cs typeface="Raleway"/>
                <a:sym typeface="Raleway"/>
              </a:rPr>
              <a:t>Many coordinates in the dataset were not inside the United States. </a:t>
            </a:r>
          </a:p>
          <a:p>
            <a:pPr marL="0" lvl="0" indent="0" algn="l" rtl="0">
              <a:spcBef>
                <a:spcPts val="0"/>
              </a:spcBef>
              <a:spcAft>
                <a:spcPts val="0"/>
              </a:spcAft>
              <a:buNone/>
            </a:pPr>
            <a:r>
              <a:rPr lang="en-US" sz="1200" dirty="0">
                <a:solidFill>
                  <a:schemeClr val="dk2"/>
                </a:solidFill>
                <a:latin typeface="Raleway"/>
                <a:ea typeface="Raleway"/>
                <a:cs typeface="Raleway"/>
                <a:sym typeface="Raleway"/>
              </a:rPr>
              <a:t>The colors indicate what fire belongs to which state.</a:t>
            </a:r>
          </a:p>
          <a:p>
            <a:pPr marL="0" lvl="0" indent="0" algn="l" rtl="0">
              <a:spcBef>
                <a:spcPts val="0"/>
              </a:spcBef>
              <a:spcAft>
                <a:spcPts val="0"/>
              </a:spcAft>
              <a:buNone/>
            </a:pPr>
            <a:endParaRPr lang="en-US" sz="300" dirty="0">
              <a:solidFill>
                <a:schemeClr val="dk2"/>
              </a:solidFill>
              <a:latin typeface="Raleway"/>
              <a:ea typeface="Raleway"/>
              <a:cs typeface="Raleway"/>
              <a:sym typeface="Raleway"/>
            </a:endParaRPr>
          </a:p>
          <a:p>
            <a:pPr marL="0" lvl="0" indent="0" algn="l" rtl="0">
              <a:spcBef>
                <a:spcPts val="0"/>
              </a:spcBef>
              <a:spcAft>
                <a:spcPts val="0"/>
              </a:spcAft>
              <a:buNone/>
            </a:pPr>
            <a:r>
              <a:rPr lang="en-US" sz="1200" dirty="0">
                <a:solidFill>
                  <a:schemeClr val="dk2"/>
                </a:solidFill>
                <a:latin typeface="Raleway"/>
                <a:ea typeface="Raleway"/>
                <a:cs typeface="Raleway"/>
                <a:sym typeface="Raleway"/>
              </a:rPr>
              <a:t>We used the </a:t>
            </a:r>
            <a:r>
              <a:rPr lang="en-US" sz="1200" i="1" dirty="0">
                <a:solidFill>
                  <a:schemeClr val="dk2"/>
                </a:solidFill>
                <a:latin typeface="Raleway"/>
                <a:ea typeface="Raleway"/>
                <a:cs typeface="Raleway"/>
                <a:sym typeface="Raleway"/>
              </a:rPr>
              <a:t>‘reverse_geocoder’ </a:t>
            </a:r>
            <a:r>
              <a:rPr lang="en-US" sz="1200" dirty="0">
                <a:solidFill>
                  <a:schemeClr val="dk2"/>
                </a:solidFill>
                <a:latin typeface="Raleway"/>
                <a:ea typeface="Raleway"/>
                <a:cs typeface="Raleway"/>
                <a:sym typeface="Raleway"/>
              </a:rPr>
              <a:t>library, a wrapper to Google’s </a:t>
            </a:r>
            <a:r>
              <a:rPr lang="en-US" sz="1200" i="1" dirty="0">
                <a:solidFill>
                  <a:schemeClr val="dk2"/>
                </a:solidFill>
                <a:latin typeface="Raleway"/>
                <a:ea typeface="Raleway"/>
                <a:cs typeface="Raleway"/>
                <a:sym typeface="Raleway"/>
              </a:rPr>
              <a:t>‘Geocoding API’, </a:t>
            </a:r>
            <a:r>
              <a:rPr lang="en-US" sz="1200" dirty="0">
                <a:solidFill>
                  <a:schemeClr val="dk2"/>
                </a:solidFill>
                <a:latin typeface="Raleway"/>
                <a:ea typeface="Raleway"/>
                <a:cs typeface="Raleway"/>
                <a:sym typeface="Raleway"/>
              </a:rPr>
              <a:t>to filter the wildfires.</a:t>
            </a:r>
          </a:p>
          <a:p>
            <a:pPr marL="0" lvl="0" indent="0" algn="l" rtl="0">
              <a:spcBef>
                <a:spcPts val="0"/>
              </a:spcBef>
              <a:spcAft>
                <a:spcPts val="0"/>
              </a:spcAft>
              <a:buNone/>
            </a:pPr>
            <a:endParaRPr lang="en-US" sz="1200" dirty="0">
              <a:solidFill>
                <a:schemeClr val="dk2"/>
              </a:solidFill>
              <a:latin typeface="Raleway"/>
              <a:ea typeface="Raleway"/>
              <a:cs typeface="Raleway"/>
              <a:sym typeface="Raleway"/>
            </a:endParaRPr>
          </a:p>
          <a:p>
            <a:pPr marL="0" lvl="0" indent="0" algn="l" rtl="0">
              <a:spcBef>
                <a:spcPts val="0"/>
              </a:spcBef>
              <a:spcAft>
                <a:spcPts val="0"/>
              </a:spcAft>
              <a:buNone/>
            </a:pPr>
            <a:r>
              <a:rPr lang="en-US" sz="1200" dirty="0">
                <a:solidFill>
                  <a:schemeClr val="dk2"/>
                </a:solidFill>
                <a:latin typeface="Raleway"/>
                <a:ea typeface="Raleway"/>
                <a:cs typeface="Raleway"/>
                <a:sym typeface="Raleway"/>
              </a:rPr>
              <a:t>Other coordinates were outliers and not in the valid range, Therefore they were removed.</a:t>
            </a:r>
          </a:p>
          <a:p>
            <a:pPr marL="0" lvl="0" indent="0" algn="l" rtl="0">
              <a:spcBef>
                <a:spcPts val="0"/>
              </a:spcBef>
              <a:spcAft>
                <a:spcPts val="0"/>
              </a:spcAft>
              <a:buNone/>
            </a:pPr>
            <a:r>
              <a:rPr lang="en-US" sz="1200" dirty="0">
                <a:solidFill>
                  <a:schemeClr val="dk2"/>
                </a:solidFill>
                <a:latin typeface="Raleway"/>
                <a:ea typeface="Raleway"/>
                <a:cs typeface="Raleway"/>
                <a:sym typeface="Raleway"/>
              </a:rPr>
              <a:t>The valid range is:</a:t>
            </a:r>
          </a:p>
          <a:p>
            <a:pPr marL="0" lvl="0" indent="0" algn="l" rtl="0">
              <a:spcBef>
                <a:spcPts val="0"/>
              </a:spcBef>
              <a:spcAft>
                <a:spcPts val="0"/>
              </a:spcAft>
              <a:buNone/>
            </a:pPr>
            <a:r>
              <a:rPr lang="en-US" sz="1200" b="1" dirty="0">
                <a:solidFill>
                  <a:schemeClr val="dk2"/>
                </a:solidFill>
                <a:latin typeface="Raleway"/>
                <a:ea typeface="Raleway"/>
                <a:cs typeface="Raleway"/>
                <a:sym typeface="Raleway"/>
              </a:rPr>
              <a:t>-90 to 90</a:t>
            </a:r>
            <a:r>
              <a:rPr lang="en-US" sz="1200" dirty="0">
                <a:solidFill>
                  <a:schemeClr val="dk2"/>
                </a:solidFill>
                <a:latin typeface="Raleway"/>
                <a:ea typeface="Raleway"/>
                <a:cs typeface="Raleway"/>
                <a:sym typeface="Raleway"/>
              </a:rPr>
              <a:t> for </a:t>
            </a:r>
            <a:r>
              <a:rPr lang="en-US" sz="1200" b="1" dirty="0">
                <a:solidFill>
                  <a:schemeClr val="dk2"/>
                </a:solidFill>
                <a:latin typeface="Raleway"/>
                <a:ea typeface="Raleway"/>
                <a:cs typeface="Raleway"/>
                <a:sym typeface="Raleway"/>
              </a:rPr>
              <a:t>latitude</a:t>
            </a:r>
          </a:p>
          <a:p>
            <a:pPr marL="0" lvl="0" indent="0" algn="l" rtl="0">
              <a:spcBef>
                <a:spcPts val="0"/>
              </a:spcBef>
              <a:spcAft>
                <a:spcPts val="0"/>
              </a:spcAft>
              <a:buNone/>
            </a:pPr>
            <a:r>
              <a:rPr lang="en-US" sz="1200" b="1" dirty="0">
                <a:solidFill>
                  <a:schemeClr val="dk2"/>
                </a:solidFill>
                <a:latin typeface="Raleway"/>
                <a:ea typeface="Raleway"/>
                <a:cs typeface="Raleway"/>
                <a:sym typeface="Raleway"/>
              </a:rPr>
              <a:t>-180 to 180</a:t>
            </a:r>
            <a:r>
              <a:rPr lang="en-US" sz="1200" dirty="0">
                <a:solidFill>
                  <a:schemeClr val="dk2"/>
                </a:solidFill>
                <a:latin typeface="Raleway"/>
                <a:ea typeface="Raleway"/>
                <a:cs typeface="Raleway"/>
                <a:sym typeface="Raleway"/>
              </a:rPr>
              <a:t> for </a:t>
            </a:r>
            <a:r>
              <a:rPr lang="en-US" sz="1200" b="1" dirty="0">
                <a:solidFill>
                  <a:schemeClr val="dk2"/>
                </a:solidFill>
                <a:latin typeface="Raleway"/>
                <a:ea typeface="Raleway"/>
                <a:cs typeface="Raleway"/>
                <a:sym typeface="Raleway"/>
              </a:rPr>
              <a:t>longitude</a:t>
            </a:r>
            <a:r>
              <a:rPr lang="en-US" sz="1200" dirty="0">
                <a:solidFill>
                  <a:schemeClr val="dk2"/>
                </a:solidFill>
                <a:latin typeface="Raleway"/>
                <a:ea typeface="Raleway"/>
                <a:cs typeface="Raleway"/>
                <a:sym typeface="Raleway"/>
              </a:rPr>
              <a:t> </a:t>
            </a:r>
          </a:p>
          <a:p>
            <a:pPr marL="0" lvl="0" indent="0" algn="l" rtl="0">
              <a:spcBef>
                <a:spcPts val="0"/>
              </a:spcBef>
              <a:spcAft>
                <a:spcPts val="0"/>
              </a:spcAft>
              <a:buNone/>
            </a:pPr>
            <a:endParaRPr lang="en-US" sz="1200" dirty="0">
              <a:solidFill>
                <a:schemeClr val="dk2"/>
              </a:solidFill>
              <a:latin typeface="Raleway"/>
              <a:ea typeface="Raleway"/>
              <a:cs typeface="Raleway"/>
              <a:sym typeface="Raleway"/>
            </a:endParaRPr>
          </a:p>
          <a:p>
            <a:pPr marL="0" lvl="0" indent="0" algn="l" rtl="0">
              <a:spcBef>
                <a:spcPts val="0"/>
              </a:spcBef>
              <a:spcAft>
                <a:spcPts val="0"/>
              </a:spcAft>
              <a:buNone/>
            </a:pPr>
            <a:r>
              <a:rPr lang="en-US" sz="1200" dirty="0">
                <a:solidFill>
                  <a:schemeClr val="dk2"/>
                </a:solidFill>
                <a:latin typeface="Raleway"/>
                <a:ea typeface="Raleway"/>
                <a:cs typeface="Raleway"/>
                <a:sym typeface="Raleway"/>
              </a:rPr>
              <a:t> </a:t>
            </a:r>
          </a:p>
        </p:txBody>
      </p:sp>
      <p:pic>
        <p:nvPicPr>
          <p:cNvPr id="3" name="Picture 2">
            <a:extLst>
              <a:ext uri="{FF2B5EF4-FFF2-40B4-BE49-F238E27FC236}">
                <a16:creationId xmlns:a16="http://schemas.microsoft.com/office/drawing/2014/main" id="{A68547AD-A8B8-4173-A0B6-C0C9780EA164}"/>
              </a:ext>
            </a:extLst>
          </p:cNvPr>
          <p:cNvPicPr>
            <a:picLocks noChangeAspect="1"/>
          </p:cNvPicPr>
          <p:nvPr/>
        </p:nvPicPr>
        <p:blipFill>
          <a:blip r:embed="rId4"/>
          <a:stretch>
            <a:fillRect/>
          </a:stretch>
        </p:blipFill>
        <p:spPr>
          <a:xfrm>
            <a:off x="2885606" y="3357017"/>
            <a:ext cx="1769007" cy="1544767"/>
          </a:xfrm>
          <a:prstGeom prst="rect">
            <a:avLst/>
          </a:prstGeom>
        </p:spPr>
      </p:pic>
      <p:cxnSp>
        <p:nvCxnSpPr>
          <p:cNvPr id="7" name="Straight Arrow Connector 6">
            <a:extLst>
              <a:ext uri="{FF2B5EF4-FFF2-40B4-BE49-F238E27FC236}">
                <a16:creationId xmlns:a16="http://schemas.microsoft.com/office/drawing/2014/main" id="{E0FEFB0E-B0D5-4D58-B344-31B17FC9490C}"/>
              </a:ext>
            </a:extLst>
          </p:cNvPr>
          <p:cNvCxnSpPr/>
          <p:nvPr/>
        </p:nvCxnSpPr>
        <p:spPr>
          <a:xfrm flipH="1">
            <a:off x="3775440" y="4094314"/>
            <a:ext cx="223520" cy="177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16418649-7116-4C8A-8C5B-B87224376A59}"/>
              </a:ext>
            </a:extLst>
          </p:cNvPr>
          <p:cNvCxnSpPr>
            <a:cxnSpLocks/>
          </p:cNvCxnSpPr>
          <p:nvPr/>
        </p:nvCxnSpPr>
        <p:spPr>
          <a:xfrm flipH="1">
            <a:off x="3302000" y="4376879"/>
            <a:ext cx="79740" cy="2438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2ED8275-689E-419D-B466-986DAA33604E}"/>
              </a:ext>
            </a:extLst>
          </p:cNvPr>
          <p:cNvCxnSpPr>
            <a:cxnSpLocks/>
          </p:cNvCxnSpPr>
          <p:nvPr/>
        </p:nvCxnSpPr>
        <p:spPr>
          <a:xfrm>
            <a:off x="4362180" y="4344484"/>
            <a:ext cx="152400" cy="2121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341793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3" name="Google Shape;303;p32"/>
          <p:cNvSpPr/>
          <p:nvPr/>
        </p:nvSpPr>
        <p:spPr>
          <a:xfrm rot="-5400000" flipH="1">
            <a:off x="1495800" y="-1392025"/>
            <a:ext cx="473400" cy="42468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32"/>
          <p:cNvSpPr txBox="1">
            <a:spLocks noGrp="1"/>
          </p:cNvSpPr>
          <p:nvPr>
            <p:ph type="title"/>
          </p:nvPr>
        </p:nvSpPr>
        <p:spPr>
          <a:xfrm>
            <a:off x="540000" y="442375"/>
            <a:ext cx="2854063"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chemeClr val="lt2"/>
                </a:solidFill>
                <a:latin typeface="Montserrat"/>
                <a:ea typeface="Montserrat"/>
                <a:cs typeface="Montserrat"/>
                <a:sym typeface="Montserrat"/>
              </a:rPr>
              <a:t>Data Cleaning</a:t>
            </a:r>
          </a:p>
        </p:txBody>
      </p:sp>
      <p:sp>
        <p:nvSpPr>
          <p:cNvPr id="307" name="Google Shape;307;p32"/>
          <p:cNvSpPr txBox="1"/>
          <p:nvPr/>
        </p:nvSpPr>
        <p:spPr>
          <a:xfrm>
            <a:off x="337633" y="1147550"/>
            <a:ext cx="1446197" cy="3570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1600"/>
              </a:spcAft>
              <a:buNone/>
            </a:pPr>
            <a:r>
              <a:rPr lang="en-US" sz="2000" b="1" dirty="0">
                <a:solidFill>
                  <a:srgbClr val="35535B"/>
                </a:solidFill>
                <a:latin typeface="Montserrat"/>
                <a:ea typeface="Montserrat"/>
                <a:cs typeface="Montserrat"/>
                <a:sym typeface="Montserrat"/>
              </a:rPr>
              <a:t>Outliers</a:t>
            </a:r>
            <a:endParaRPr sz="2000" b="1" dirty="0">
              <a:solidFill>
                <a:srgbClr val="35535B"/>
              </a:solidFill>
              <a:latin typeface="Montserrat"/>
              <a:ea typeface="Montserrat"/>
              <a:cs typeface="Montserrat"/>
              <a:sym typeface="Montserrat"/>
            </a:endParaRPr>
          </a:p>
        </p:txBody>
      </p:sp>
      <p:sp>
        <p:nvSpPr>
          <p:cNvPr id="6" name="Google Shape;376;p36">
            <a:extLst>
              <a:ext uri="{FF2B5EF4-FFF2-40B4-BE49-F238E27FC236}">
                <a16:creationId xmlns:a16="http://schemas.microsoft.com/office/drawing/2014/main" id="{23114B74-CE02-4413-921F-9AEE284AB477}"/>
              </a:ext>
            </a:extLst>
          </p:cNvPr>
          <p:cNvSpPr txBox="1"/>
          <p:nvPr/>
        </p:nvSpPr>
        <p:spPr>
          <a:xfrm flipH="1">
            <a:off x="438236" y="1583650"/>
            <a:ext cx="2392528" cy="339221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200" b="1" u="sng" dirty="0">
                <a:solidFill>
                  <a:schemeClr val="dk2"/>
                </a:solidFill>
                <a:latin typeface="Raleway"/>
                <a:ea typeface="Raleway"/>
                <a:cs typeface="Raleway"/>
                <a:sym typeface="Raleway"/>
              </a:rPr>
              <a:t>Duration Outliers</a:t>
            </a:r>
          </a:p>
          <a:p>
            <a:pPr marL="0" lvl="0" indent="0" algn="l" rtl="0">
              <a:spcBef>
                <a:spcPts val="0"/>
              </a:spcBef>
              <a:spcAft>
                <a:spcPts val="0"/>
              </a:spcAft>
              <a:buNone/>
            </a:pPr>
            <a:r>
              <a:rPr lang="en-US" sz="1200" dirty="0">
                <a:solidFill>
                  <a:schemeClr val="dk2"/>
                </a:solidFill>
                <a:latin typeface="Raleway"/>
                <a:ea typeface="Raleway"/>
                <a:cs typeface="Raleway"/>
                <a:sym typeface="Raleway"/>
              </a:rPr>
              <a:t>Some fires had a</a:t>
            </a:r>
            <a:r>
              <a:rPr lang="en-US" sz="1200" b="1" dirty="0">
                <a:solidFill>
                  <a:schemeClr val="dk2"/>
                </a:solidFill>
                <a:latin typeface="Raleway"/>
                <a:ea typeface="Raleway"/>
                <a:cs typeface="Raleway"/>
                <a:sym typeface="Raleway"/>
              </a:rPr>
              <a:t> negative duration</a:t>
            </a:r>
            <a:r>
              <a:rPr lang="en-US" sz="1200" dirty="0">
                <a:solidFill>
                  <a:schemeClr val="dk2"/>
                </a:solidFill>
                <a:latin typeface="Raleway"/>
                <a:ea typeface="Raleway"/>
                <a:cs typeface="Raleway"/>
                <a:sym typeface="Raleway"/>
              </a:rPr>
              <a:t>, for instance the dot on the left-side is a fire which started in 2020 and ended at 1540.</a:t>
            </a:r>
          </a:p>
          <a:p>
            <a:pPr marL="0" lvl="0" indent="0" algn="l" rtl="0">
              <a:spcBef>
                <a:spcPts val="0"/>
              </a:spcBef>
              <a:spcAft>
                <a:spcPts val="0"/>
              </a:spcAft>
              <a:buNone/>
            </a:pPr>
            <a:r>
              <a:rPr lang="en-US" sz="1200" dirty="0">
                <a:solidFill>
                  <a:schemeClr val="dk2"/>
                </a:solidFill>
                <a:latin typeface="Raleway"/>
                <a:ea typeface="Raleway"/>
                <a:cs typeface="Raleway"/>
                <a:sym typeface="Raleway"/>
              </a:rPr>
              <a:t>Most fires last </a:t>
            </a:r>
            <a:r>
              <a:rPr lang="en-US" sz="1200" b="1" dirty="0">
                <a:solidFill>
                  <a:schemeClr val="dk2"/>
                </a:solidFill>
                <a:latin typeface="Raleway"/>
                <a:ea typeface="Raleway"/>
                <a:cs typeface="Raleway"/>
                <a:sym typeface="Raleway"/>
              </a:rPr>
              <a:t>less than a day</a:t>
            </a:r>
            <a:r>
              <a:rPr lang="en-US" sz="1200" dirty="0">
                <a:solidFill>
                  <a:schemeClr val="dk2"/>
                </a:solidFill>
                <a:latin typeface="Raleway"/>
                <a:ea typeface="Raleway"/>
                <a:cs typeface="Raleway"/>
                <a:sym typeface="Raleway"/>
              </a:rPr>
              <a:t>.</a:t>
            </a:r>
          </a:p>
          <a:p>
            <a:pPr marL="0" lvl="0" indent="0" algn="l" rtl="0">
              <a:spcBef>
                <a:spcPts val="0"/>
              </a:spcBef>
              <a:spcAft>
                <a:spcPts val="0"/>
              </a:spcAft>
              <a:buNone/>
            </a:pPr>
            <a:endParaRPr lang="en-US" sz="300" dirty="0">
              <a:solidFill>
                <a:schemeClr val="dk2"/>
              </a:solidFill>
              <a:latin typeface="Raleway"/>
              <a:ea typeface="Raleway"/>
              <a:cs typeface="Raleway"/>
              <a:sym typeface="Raleway"/>
            </a:endParaRPr>
          </a:p>
          <a:p>
            <a:pPr marL="0" lvl="0" indent="0" algn="l" rtl="0">
              <a:spcBef>
                <a:spcPts val="0"/>
              </a:spcBef>
              <a:spcAft>
                <a:spcPts val="0"/>
              </a:spcAft>
              <a:buNone/>
            </a:pPr>
            <a:r>
              <a:rPr lang="en-US" sz="1200" dirty="0">
                <a:solidFill>
                  <a:schemeClr val="dk2"/>
                </a:solidFill>
                <a:latin typeface="Raleway"/>
                <a:ea typeface="Raleway"/>
                <a:cs typeface="Raleway"/>
                <a:sym typeface="Raleway"/>
              </a:rPr>
              <a:t>We kept the wildfires with a duration over 15 minutes.</a:t>
            </a:r>
          </a:p>
          <a:p>
            <a:pPr marL="0" lvl="0" indent="0" algn="l" rtl="0">
              <a:spcBef>
                <a:spcPts val="0"/>
              </a:spcBef>
              <a:spcAft>
                <a:spcPts val="0"/>
              </a:spcAft>
              <a:buNone/>
            </a:pPr>
            <a:endParaRPr lang="en-US" sz="1200" dirty="0">
              <a:solidFill>
                <a:schemeClr val="dk2"/>
              </a:solidFill>
              <a:latin typeface="Raleway"/>
              <a:ea typeface="Raleway"/>
              <a:cs typeface="Raleway"/>
              <a:sym typeface="Raleway"/>
            </a:endParaRPr>
          </a:p>
          <a:p>
            <a:pPr marL="0" lvl="0" indent="0" algn="l" rtl="0">
              <a:spcBef>
                <a:spcPts val="0"/>
              </a:spcBef>
              <a:spcAft>
                <a:spcPts val="0"/>
              </a:spcAft>
              <a:buNone/>
            </a:pPr>
            <a:r>
              <a:rPr lang="en-US" sz="1200" b="1" u="sng" dirty="0">
                <a:solidFill>
                  <a:schemeClr val="dk2"/>
                </a:solidFill>
                <a:latin typeface="Raleway"/>
                <a:ea typeface="Raleway"/>
                <a:cs typeface="Raleway"/>
                <a:sym typeface="Raleway"/>
              </a:rPr>
              <a:t>Size Outliers</a:t>
            </a:r>
          </a:p>
          <a:p>
            <a:pPr marL="0" lvl="0" indent="0" algn="l" rtl="0">
              <a:spcBef>
                <a:spcPts val="0"/>
              </a:spcBef>
              <a:spcAft>
                <a:spcPts val="0"/>
              </a:spcAft>
              <a:buNone/>
            </a:pPr>
            <a:r>
              <a:rPr lang="en-US" sz="1200" dirty="0">
                <a:solidFill>
                  <a:schemeClr val="dk2"/>
                </a:solidFill>
                <a:latin typeface="Raleway"/>
                <a:ea typeface="Raleway"/>
                <a:cs typeface="Raleway"/>
                <a:sym typeface="Raleway"/>
              </a:rPr>
              <a:t>Here we can see boxplots of the fire surface area in each state. The fires on the top have the same area as London.</a:t>
            </a:r>
          </a:p>
          <a:p>
            <a:pPr marL="0" lvl="0" indent="0" algn="l" rtl="0">
              <a:spcBef>
                <a:spcPts val="0"/>
              </a:spcBef>
              <a:spcAft>
                <a:spcPts val="0"/>
              </a:spcAft>
              <a:buNone/>
            </a:pPr>
            <a:endParaRPr lang="en-US" sz="300" dirty="0">
              <a:solidFill>
                <a:schemeClr val="dk2"/>
              </a:solidFill>
              <a:latin typeface="Raleway"/>
              <a:ea typeface="Raleway"/>
              <a:cs typeface="Raleway"/>
              <a:sym typeface="Raleway"/>
            </a:endParaRPr>
          </a:p>
          <a:p>
            <a:pPr marL="0" lvl="0" indent="0" algn="l" rtl="0">
              <a:spcBef>
                <a:spcPts val="0"/>
              </a:spcBef>
              <a:spcAft>
                <a:spcPts val="0"/>
              </a:spcAft>
              <a:buNone/>
            </a:pPr>
            <a:r>
              <a:rPr lang="en-US" sz="1200" dirty="0">
                <a:solidFill>
                  <a:schemeClr val="dk2"/>
                </a:solidFill>
                <a:latin typeface="Raleway"/>
                <a:ea typeface="Raleway"/>
                <a:cs typeface="Raleway"/>
                <a:sym typeface="Raleway"/>
              </a:rPr>
              <a:t>We kept the wildfires with an area between 1 and 5000 acres.</a:t>
            </a:r>
          </a:p>
        </p:txBody>
      </p:sp>
      <p:pic>
        <p:nvPicPr>
          <p:cNvPr id="1026" name="Picture 2">
            <a:extLst>
              <a:ext uri="{FF2B5EF4-FFF2-40B4-BE49-F238E27FC236}">
                <a16:creationId xmlns:a16="http://schemas.microsoft.com/office/drawing/2014/main" id="{8F860A98-7554-49FE-99FA-1DA0A4F30E4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 b="6821"/>
          <a:stretch/>
        </p:blipFill>
        <p:spPr bwMode="auto">
          <a:xfrm>
            <a:off x="3185159" y="1275707"/>
            <a:ext cx="4095281" cy="110173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1CA102EF-2F24-4954-BB3E-5210997B769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405" t="6531" r="3592" b="6898"/>
          <a:stretch/>
        </p:blipFill>
        <p:spPr bwMode="auto">
          <a:xfrm>
            <a:off x="7499720" y="419927"/>
            <a:ext cx="1425619" cy="1009453"/>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a:extLst>
              <a:ext uri="{FF2B5EF4-FFF2-40B4-BE49-F238E27FC236}">
                <a16:creationId xmlns:a16="http://schemas.microsoft.com/office/drawing/2014/main" id="{B7A10CA0-51B4-443D-BEFE-E83E36800A6A}"/>
              </a:ext>
            </a:extLst>
          </p:cNvPr>
          <p:cNvCxnSpPr>
            <a:cxnSpLocks/>
          </p:cNvCxnSpPr>
          <p:nvPr/>
        </p:nvCxnSpPr>
        <p:spPr>
          <a:xfrm flipV="1">
            <a:off x="7110177" y="1147550"/>
            <a:ext cx="424898" cy="4148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Google Shape;376;p36">
            <a:extLst>
              <a:ext uri="{FF2B5EF4-FFF2-40B4-BE49-F238E27FC236}">
                <a16:creationId xmlns:a16="http://schemas.microsoft.com/office/drawing/2014/main" id="{2716E9E3-DC36-47B4-8EC1-75E6CA935433}"/>
              </a:ext>
            </a:extLst>
          </p:cNvPr>
          <p:cNvSpPr txBox="1"/>
          <p:nvPr/>
        </p:nvSpPr>
        <p:spPr>
          <a:xfrm flipH="1">
            <a:off x="4500963" y="2317613"/>
            <a:ext cx="1463672" cy="320459"/>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900" dirty="0">
                <a:solidFill>
                  <a:schemeClr val="dk2"/>
                </a:solidFill>
                <a:latin typeface="Raleway"/>
                <a:ea typeface="Raleway"/>
                <a:cs typeface="Raleway"/>
                <a:sym typeface="Raleway"/>
              </a:rPr>
              <a:t>Duration of fire in days</a:t>
            </a:r>
          </a:p>
        </p:txBody>
      </p:sp>
      <p:pic>
        <p:nvPicPr>
          <p:cNvPr id="1030" name="Picture 6">
            <a:extLst>
              <a:ext uri="{FF2B5EF4-FFF2-40B4-BE49-F238E27FC236}">
                <a16:creationId xmlns:a16="http://schemas.microsoft.com/office/drawing/2014/main" id="{8A976051-1EE4-42E8-92BF-59637599423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151" b="6467"/>
          <a:stretch/>
        </p:blipFill>
        <p:spPr bwMode="auto">
          <a:xfrm>
            <a:off x="3249610" y="2978307"/>
            <a:ext cx="5675729" cy="1315451"/>
          </a:xfrm>
          <a:prstGeom prst="rect">
            <a:avLst/>
          </a:prstGeom>
          <a:noFill/>
          <a:extLst>
            <a:ext uri="{909E8E84-426E-40DD-AFC4-6F175D3DCCD1}">
              <a14:hiddenFill xmlns:a14="http://schemas.microsoft.com/office/drawing/2010/main">
                <a:solidFill>
                  <a:srgbClr val="FFFFFF"/>
                </a:solidFill>
              </a14:hiddenFill>
            </a:ext>
          </a:extLst>
        </p:spPr>
      </p:pic>
      <p:sp>
        <p:nvSpPr>
          <p:cNvPr id="20" name="Google Shape;376;p36">
            <a:extLst>
              <a:ext uri="{FF2B5EF4-FFF2-40B4-BE49-F238E27FC236}">
                <a16:creationId xmlns:a16="http://schemas.microsoft.com/office/drawing/2014/main" id="{E6ACC097-5C46-4836-9FEA-76CE2F3A2ADE}"/>
              </a:ext>
            </a:extLst>
          </p:cNvPr>
          <p:cNvSpPr txBox="1"/>
          <p:nvPr/>
        </p:nvSpPr>
        <p:spPr>
          <a:xfrm flipH="1">
            <a:off x="5357227" y="4293758"/>
            <a:ext cx="1463672" cy="320459"/>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900" dirty="0">
                <a:solidFill>
                  <a:schemeClr val="dk2"/>
                </a:solidFill>
                <a:latin typeface="Raleway"/>
                <a:ea typeface="Raleway"/>
                <a:cs typeface="Raleway"/>
                <a:sym typeface="Raleway"/>
              </a:rPr>
              <a:t>State</a:t>
            </a:r>
          </a:p>
        </p:txBody>
      </p:sp>
      <p:sp>
        <p:nvSpPr>
          <p:cNvPr id="21" name="Google Shape;376;p36">
            <a:extLst>
              <a:ext uri="{FF2B5EF4-FFF2-40B4-BE49-F238E27FC236}">
                <a16:creationId xmlns:a16="http://schemas.microsoft.com/office/drawing/2014/main" id="{C7FBA70A-2014-4968-A8DB-14597F5C3A72}"/>
              </a:ext>
            </a:extLst>
          </p:cNvPr>
          <p:cNvSpPr txBox="1"/>
          <p:nvPr/>
        </p:nvSpPr>
        <p:spPr>
          <a:xfrm flipH="1">
            <a:off x="2722732" y="3279755"/>
            <a:ext cx="570460" cy="805382"/>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900" dirty="0">
                <a:solidFill>
                  <a:schemeClr val="dk2"/>
                </a:solidFill>
                <a:latin typeface="Raleway"/>
                <a:ea typeface="Raleway"/>
                <a:cs typeface="Raleway"/>
                <a:sym typeface="Raleway"/>
              </a:rPr>
              <a:t>Size</a:t>
            </a:r>
          </a:p>
          <a:p>
            <a:pPr marL="0" lvl="0" indent="0" algn="ctr" rtl="0">
              <a:spcBef>
                <a:spcPts val="0"/>
              </a:spcBef>
              <a:spcAft>
                <a:spcPts val="0"/>
              </a:spcAft>
              <a:buNone/>
            </a:pPr>
            <a:r>
              <a:rPr lang="en-US" sz="900" dirty="0">
                <a:solidFill>
                  <a:schemeClr val="dk2"/>
                </a:solidFill>
                <a:latin typeface="Raleway"/>
                <a:ea typeface="Raleway"/>
                <a:cs typeface="Raleway"/>
                <a:sym typeface="Raleway"/>
              </a:rPr>
              <a:t>(Acres)</a:t>
            </a:r>
          </a:p>
        </p:txBody>
      </p:sp>
      <p:cxnSp>
        <p:nvCxnSpPr>
          <p:cNvPr id="13" name="Straight Arrow Connector 12">
            <a:extLst>
              <a:ext uri="{FF2B5EF4-FFF2-40B4-BE49-F238E27FC236}">
                <a16:creationId xmlns:a16="http://schemas.microsoft.com/office/drawing/2014/main" id="{8124F48F-19B9-4DF6-9DD9-D0A75A28264C}"/>
              </a:ext>
            </a:extLst>
          </p:cNvPr>
          <p:cNvCxnSpPr/>
          <p:nvPr/>
        </p:nvCxnSpPr>
        <p:spPr>
          <a:xfrm flipH="1">
            <a:off x="3442343" y="1580604"/>
            <a:ext cx="223520" cy="177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Google Shape;376;p36">
            <a:extLst>
              <a:ext uri="{FF2B5EF4-FFF2-40B4-BE49-F238E27FC236}">
                <a16:creationId xmlns:a16="http://schemas.microsoft.com/office/drawing/2014/main" id="{E5E7C959-9A55-4936-926D-E01E5AE9D1D3}"/>
              </a:ext>
            </a:extLst>
          </p:cNvPr>
          <p:cNvSpPr txBox="1"/>
          <p:nvPr/>
        </p:nvSpPr>
        <p:spPr>
          <a:xfrm flipH="1">
            <a:off x="3916115" y="985162"/>
            <a:ext cx="2633368" cy="320459"/>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900" dirty="0">
                <a:solidFill>
                  <a:schemeClr val="dk2"/>
                </a:solidFill>
                <a:latin typeface="Raleway"/>
                <a:ea typeface="Raleway"/>
                <a:cs typeface="Raleway"/>
                <a:sym typeface="Raleway"/>
              </a:rPr>
              <a:t>Boxplot of duration of fires</a:t>
            </a:r>
          </a:p>
        </p:txBody>
      </p:sp>
      <p:sp>
        <p:nvSpPr>
          <p:cNvPr id="15" name="Google Shape;376;p36">
            <a:extLst>
              <a:ext uri="{FF2B5EF4-FFF2-40B4-BE49-F238E27FC236}">
                <a16:creationId xmlns:a16="http://schemas.microsoft.com/office/drawing/2014/main" id="{D79ABAE2-DBE5-441D-8B7B-40B837DCF3E1}"/>
              </a:ext>
            </a:extLst>
          </p:cNvPr>
          <p:cNvSpPr txBox="1"/>
          <p:nvPr/>
        </p:nvSpPr>
        <p:spPr>
          <a:xfrm flipH="1">
            <a:off x="4770790" y="2667985"/>
            <a:ext cx="2633368" cy="320459"/>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900" dirty="0">
                <a:solidFill>
                  <a:schemeClr val="dk2"/>
                </a:solidFill>
                <a:latin typeface="Raleway"/>
                <a:ea typeface="Raleway"/>
                <a:cs typeface="Raleway"/>
                <a:sym typeface="Raleway"/>
              </a:rPr>
              <a:t>Boxplots of the size of fires for each state</a:t>
            </a:r>
          </a:p>
        </p:txBody>
      </p:sp>
    </p:spTree>
    <p:extLst>
      <p:ext uri="{BB962C8B-B14F-4D97-AF65-F5344CB8AC3E}">
        <p14:creationId xmlns:p14="http://schemas.microsoft.com/office/powerpoint/2010/main" val="25218352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06"/>
        <p:cNvGrpSpPr/>
        <p:nvPr/>
      </p:nvGrpSpPr>
      <p:grpSpPr>
        <a:xfrm>
          <a:off x="0" y="0"/>
          <a:ext cx="0" cy="0"/>
          <a:chOff x="0" y="0"/>
          <a:chExt cx="0" cy="0"/>
        </a:xfrm>
      </p:grpSpPr>
      <p:sp>
        <p:nvSpPr>
          <p:cNvPr id="52" name="Google Shape;303;p32">
            <a:extLst>
              <a:ext uri="{FF2B5EF4-FFF2-40B4-BE49-F238E27FC236}">
                <a16:creationId xmlns:a16="http://schemas.microsoft.com/office/drawing/2014/main" id="{1CD040BA-772A-4661-9CA7-9B4F764641A3}"/>
              </a:ext>
            </a:extLst>
          </p:cNvPr>
          <p:cNvSpPr/>
          <p:nvPr/>
        </p:nvSpPr>
        <p:spPr>
          <a:xfrm rot="16200000" flipH="1">
            <a:off x="2435915" y="-2332138"/>
            <a:ext cx="473400" cy="6127025"/>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45"/>
          <p:cNvSpPr txBox="1">
            <a:spLocks noGrp="1"/>
          </p:cNvSpPr>
          <p:nvPr>
            <p:ph type="title"/>
          </p:nvPr>
        </p:nvSpPr>
        <p:spPr>
          <a:xfrm>
            <a:off x="540000" y="445025"/>
            <a:ext cx="5136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latin typeface="Montserrat"/>
                <a:ea typeface="Montserrat"/>
                <a:cs typeface="Montserrat"/>
                <a:sym typeface="Montserrat"/>
              </a:rPr>
              <a:t>Exploratory Data Analysis</a:t>
            </a:r>
            <a:endParaRPr dirty="0">
              <a:latin typeface="Montserrat"/>
              <a:ea typeface="Montserrat"/>
              <a:cs typeface="Montserrat"/>
              <a:sym typeface="Montserrat"/>
            </a:endParaRPr>
          </a:p>
        </p:txBody>
      </p:sp>
      <p:pic>
        <p:nvPicPr>
          <p:cNvPr id="7174" name="Picture 6" descr="Financial Graph Finance PowerPoint Templates And PowerPoint Backgrounds 0511  Presentation Themes and Graphics Slide01">
            <a:extLst>
              <a:ext uri="{FF2B5EF4-FFF2-40B4-BE49-F238E27FC236}">
                <a16:creationId xmlns:a16="http://schemas.microsoft.com/office/drawing/2014/main" id="{D5DE27F0-49B3-4EA1-8122-47862399762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0381"/>
          <a:stretch/>
        </p:blipFill>
        <p:spPr bwMode="auto">
          <a:xfrm>
            <a:off x="1150620" y="1291676"/>
            <a:ext cx="6431280" cy="3044103"/>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62335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06"/>
        <p:cNvGrpSpPr/>
        <p:nvPr/>
      </p:nvGrpSpPr>
      <p:grpSpPr>
        <a:xfrm>
          <a:off x="0" y="0"/>
          <a:ext cx="0" cy="0"/>
          <a:chOff x="0" y="0"/>
          <a:chExt cx="0" cy="0"/>
        </a:xfrm>
      </p:grpSpPr>
      <p:sp>
        <p:nvSpPr>
          <p:cNvPr id="52" name="Google Shape;303;p32">
            <a:extLst>
              <a:ext uri="{FF2B5EF4-FFF2-40B4-BE49-F238E27FC236}">
                <a16:creationId xmlns:a16="http://schemas.microsoft.com/office/drawing/2014/main" id="{1CD040BA-772A-4661-9CA7-9B4F764641A3}"/>
              </a:ext>
            </a:extLst>
          </p:cNvPr>
          <p:cNvSpPr/>
          <p:nvPr/>
        </p:nvSpPr>
        <p:spPr>
          <a:xfrm rot="16200000" flipH="1">
            <a:off x="2435915" y="-2332138"/>
            <a:ext cx="473400" cy="6127025"/>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45"/>
          <p:cNvSpPr txBox="1">
            <a:spLocks noGrp="1"/>
          </p:cNvSpPr>
          <p:nvPr>
            <p:ph type="title"/>
          </p:nvPr>
        </p:nvSpPr>
        <p:spPr>
          <a:xfrm>
            <a:off x="540000" y="445025"/>
            <a:ext cx="5136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latin typeface="Montserrat"/>
                <a:ea typeface="Montserrat"/>
                <a:cs typeface="Montserrat"/>
                <a:sym typeface="Montserrat"/>
              </a:rPr>
              <a:t>Exploratory Data Analysis</a:t>
            </a:r>
            <a:endParaRPr dirty="0">
              <a:latin typeface="Montserrat"/>
              <a:ea typeface="Montserrat"/>
              <a:cs typeface="Montserrat"/>
              <a:sym typeface="Montserrat"/>
            </a:endParaRPr>
          </a:p>
        </p:txBody>
      </p:sp>
      <p:pic>
        <p:nvPicPr>
          <p:cNvPr id="3" name="Picture 2">
            <a:extLst>
              <a:ext uri="{FF2B5EF4-FFF2-40B4-BE49-F238E27FC236}">
                <a16:creationId xmlns:a16="http://schemas.microsoft.com/office/drawing/2014/main" id="{6C960916-C049-46F8-9BEA-7B523285D5F4}"/>
              </a:ext>
            </a:extLst>
          </p:cNvPr>
          <p:cNvPicPr>
            <a:picLocks noChangeAspect="1"/>
          </p:cNvPicPr>
          <p:nvPr/>
        </p:nvPicPr>
        <p:blipFill rotWithShape="1">
          <a:blip r:embed="rId3"/>
          <a:srcRect b="18916"/>
          <a:stretch/>
        </p:blipFill>
        <p:spPr>
          <a:xfrm>
            <a:off x="540000" y="1601560"/>
            <a:ext cx="3498016" cy="3389539"/>
          </a:xfrm>
          <a:prstGeom prst="rect">
            <a:avLst/>
          </a:prstGeom>
        </p:spPr>
      </p:pic>
      <p:graphicFrame>
        <p:nvGraphicFramePr>
          <p:cNvPr id="4" name="Object 3">
            <a:extLst>
              <a:ext uri="{FF2B5EF4-FFF2-40B4-BE49-F238E27FC236}">
                <a16:creationId xmlns:a16="http://schemas.microsoft.com/office/drawing/2014/main" id="{B46FF399-3442-43AE-9FA4-8600AB2161EE}"/>
              </a:ext>
            </a:extLst>
          </p:cNvPr>
          <p:cNvGraphicFramePr>
            <a:graphicFrameLocks noChangeAspect="1"/>
          </p:cNvGraphicFramePr>
          <p:nvPr>
            <p:extLst>
              <p:ext uri="{D42A27DB-BD31-4B8C-83A1-F6EECF244321}">
                <p14:modId xmlns:p14="http://schemas.microsoft.com/office/powerpoint/2010/main" val="921806031"/>
              </p:ext>
            </p:extLst>
          </p:nvPr>
        </p:nvGraphicFramePr>
        <p:xfrm>
          <a:off x="4305300" y="1066096"/>
          <a:ext cx="4109121" cy="2230233"/>
        </p:xfrm>
        <a:graphic>
          <a:graphicData uri="http://schemas.openxmlformats.org/presentationml/2006/ole">
            <mc:AlternateContent xmlns:mc="http://schemas.openxmlformats.org/markup-compatibility/2006">
              <mc:Choice xmlns:v="urn:schemas-microsoft-com:vml" Requires="v">
                <p:oleObj name="Bitmap Image" r:id="rId4" imgW="7315200" imgH="3970080" progId="Paint.Picture">
                  <p:embed/>
                </p:oleObj>
              </mc:Choice>
              <mc:Fallback>
                <p:oleObj name="Bitmap Image" r:id="rId4" imgW="7315200" imgH="3970080" progId="Paint.Picture">
                  <p:embed/>
                  <p:pic>
                    <p:nvPicPr>
                      <p:cNvPr id="0" name=""/>
                      <p:cNvPicPr/>
                      <p:nvPr/>
                    </p:nvPicPr>
                    <p:blipFill>
                      <a:blip r:embed="rId5"/>
                      <a:stretch>
                        <a:fillRect/>
                      </a:stretch>
                    </p:blipFill>
                    <p:spPr>
                      <a:xfrm>
                        <a:off x="4305300" y="1066096"/>
                        <a:ext cx="4109121" cy="2230233"/>
                      </a:xfrm>
                      <a:prstGeom prst="rect">
                        <a:avLst/>
                      </a:prstGeom>
                    </p:spPr>
                  </p:pic>
                </p:oleObj>
              </mc:Fallback>
            </mc:AlternateContent>
          </a:graphicData>
        </a:graphic>
      </p:graphicFrame>
      <p:sp>
        <p:nvSpPr>
          <p:cNvPr id="9" name="Google Shape;307;p32">
            <a:extLst>
              <a:ext uri="{FF2B5EF4-FFF2-40B4-BE49-F238E27FC236}">
                <a16:creationId xmlns:a16="http://schemas.microsoft.com/office/drawing/2014/main" id="{CE81254C-3AFD-47CA-8E34-6E9E2025BD4C}"/>
              </a:ext>
            </a:extLst>
          </p:cNvPr>
          <p:cNvSpPr txBox="1"/>
          <p:nvPr/>
        </p:nvSpPr>
        <p:spPr>
          <a:xfrm>
            <a:off x="337633" y="1147550"/>
            <a:ext cx="3906707" cy="3570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1600"/>
              </a:spcAft>
              <a:buNone/>
            </a:pPr>
            <a:r>
              <a:rPr lang="en-US" sz="2000" b="1" dirty="0">
                <a:solidFill>
                  <a:srgbClr val="35535B"/>
                </a:solidFill>
                <a:latin typeface="Montserrat"/>
                <a:ea typeface="Montserrat"/>
                <a:cs typeface="Montserrat"/>
                <a:sym typeface="Montserrat"/>
              </a:rPr>
              <a:t>Wildfires and Temperature</a:t>
            </a:r>
            <a:endParaRPr sz="2000" b="1" dirty="0">
              <a:solidFill>
                <a:srgbClr val="35535B"/>
              </a:solidFill>
              <a:latin typeface="Montserrat"/>
              <a:ea typeface="Montserrat"/>
              <a:cs typeface="Montserrat"/>
              <a:sym typeface="Montserrat"/>
            </a:endParaRPr>
          </a:p>
        </p:txBody>
      </p:sp>
      <p:sp>
        <p:nvSpPr>
          <p:cNvPr id="10" name="Google Shape;376;p36">
            <a:extLst>
              <a:ext uri="{FF2B5EF4-FFF2-40B4-BE49-F238E27FC236}">
                <a16:creationId xmlns:a16="http://schemas.microsoft.com/office/drawing/2014/main" id="{6D6DF228-2A72-4512-9E81-DD7A79FF79B0}"/>
              </a:ext>
            </a:extLst>
          </p:cNvPr>
          <p:cNvSpPr txBox="1"/>
          <p:nvPr/>
        </p:nvSpPr>
        <p:spPr>
          <a:xfrm flipH="1">
            <a:off x="3810586" y="3475804"/>
            <a:ext cx="1897380" cy="1245191"/>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a:solidFill>
                  <a:schemeClr val="dk2"/>
                </a:solidFill>
                <a:latin typeface="Raleway"/>
                <a:ea typeface="Raleway"/>
                <a:cs typeface="Raleway"/>
                <a:sym typeface="Raleway"/>
              </a:rPr>
              <a:t>On the </a:t>
            </a:r>
            <a:r>
              <a:rPr lang="en-US" sz="1200" u="sng" dirty="0">
                <a:solidFill>
                  <a:schemeClr val="dk2"/>
                </a:solidFill>
                <a:latin typeface="Raleway"/>
                <a:ea typeface="Raleway"/>
                <a:cs typeface="Raleway"/>
                <a:sym typeface="Raleway"/>
              </a:rPr>
              <a:t>left</a:t>
            </a:r>
            <a:r>
              <a:rPr lang="en-US" sz="1200" dirty="0">
                <a:solidFill>
                  <a:schemeClr val="dk2"/>
                </a:solidFill>
                <a:latin typeface="Raleway"/>
                <a:ea typeface="Raleway"/>
                <a:cs typeface="Raleway"/>
                <a:sym typeface="Raleway"/>
              </a:rPr>
              <a:t> we can see that the west side of the U.S got significantly hotter in the past century (according to </a:t>
            </a:r>
            <a:r>
              <a:rPr lang="en-US" sz="1200" dirty="0">
                <a:solidFill>
                  <a:schemeClr val="dk2"/>
                </a:solidFill>
                <a:latin typeface="Raleway"/>
                <a:ea typeface="Raleway"/>
                <a:cs typeface="Raleway"/>
                <a:sym typeface="Raleway"/>
                <a:hlinkClick r:id="rId6"/>
              </a:rPr>
              <a:t>climate change data</a:t>
            </a:r>
            <a:r>
              <a:rPr lang="en-US" sz="1200" dirty="0">
                <a:solidFill>
                  <a:schemeClr val="dk2"/>
                </a:solidFill>
                <a:latin typeface="Raleway"/>
                <a:ea typeface="Raleway"/>
                <a:cs typeface="Raleway"/>
                <a:sym typeface="Raleway"/>
              </a:rPr>
              <a:t>).</a:t>
            </a:r>
          </a:p>
        </p:txBody>
      </p:sp>
      <p:sp>
        <p:nvSpPr>
          <p:cNvPr id="11" name="Google Shape;376;p36">
            <a:extLst>
              <a:ext uri="{FF2B5EF4-FFF2-40B4-BE49-F238E27FC236}">
                <a16:creationId xmlns:a16="http://schemas.microsoft.com/office/drawing/2014/main" id="{5362B3F3-2A14-4187-B032-02EC3571A195}"/>
              </a:ext>
            </a:extLst>
          </p:cNvPr>
          <p:cNvSpPr txBox="1"/>
          <p:nvPr/>
        </p:nvSpPr>
        <p:spPr>
          <a:xfrm flipH="1">
            <a:off x="5736128" y="3475803"/>
            <a:ext cx="1412454" cy="1245191"/>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a:solidFill>
                  <a:schemeClr val="dk2"/>
                </a:solidFill>
                <a:latin typeface="Raleway"/>
                <a:ea typeface="Raleway"/>
                <a:cs typeface="Raleway"/>
                <a:sym typeface="Raleway"/>
              </a:rPr>
              <a:t>On the </a:t>
            </a:r>
            <a:r>
              <a:rPr lang="en-US" sz="1200" u="sng" dirty="0">
                <a:solidFill>
                  <a:schemeClr val="dk2"/>
                </a:solidFill>
                <a:latin typeface="Raleway"/>
                <a:ea typeface="Raleway"/>
                <a:cs typeface="Raleway"/>
                <a:sym typeface="Raleway"/>
              </a:rPr>
              <a:t>right</a:t>
            </a:r>
            <a:r>
              <a:rPr lang="en-US" sz="1200" dirty="0">
                <a:solidFill>
                  <a:schemeClr val="dk2"/>
                </a:solidFill>
                <a:latin typeface="Raleway"/>
                <a:ea typeface="Raleway"/>
                <a:cs typeface="Raleway"/>
                <a:sym typeface="Raleway"/>
              </a:rPr>
              <a:t> we have wildfires color-coded by the temperature of their first day.</a:t>
            </a:r>
          </a:p>
          <a:p>
            <a:pPr marL="0" lvl="0" indent="0" algn="l" rtl="0">
              <a:spcBef>
                <a:spcPts val="0"/>
              </a:spcBef>
              <a:spcAft>
                <a:spcPts val="0"/>
              </a:spcAft>
              <a:buNone/>
            </a:pPr>
            <a:endParaRPr lang="en-US" sz="1200" dirty="0">
              <a:solidFill>
                <a:schemeClr val="dk2"/>
              </a:solidFill>
              <a:latin typeface="Raleway"/>
              <a:ea typeface="Raleway"/>
              <a:cs typeface="Raleway"/>
              <a:sym typeface="Raleway"/>
            </a:endParaRPr>
          </a:p>
        </p:txBody>
      </p:sp>
      <p:sp>
        <p:nvSpPr>
          <p:cNvPr id="12" name="Google Shape;376;p36">
            <a:extLst>
              <a:ext uri="{FF2B5EF4-FFF2-40B4-BE49-F238E27FC236}">
                <a16:creationId xmlns:a16="http://schemas.microsoft.com/office/drawing/2014/main" id="{420845E5-2334-4757-B18F-2FB2C9F7BF44}"/>
              </a:ext>
            </a:extLst>
          </p:cNvPr>
          <p:cNvSpPr txBox="1"/>
          <p:nvPr/>
        </p:nvSpPr>
        <p:spPr>
          <a:xfrm flipH="1">
            <a:off x="7308602" y="3475803"/>
            <a:ext cx="1669950" cy="124519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200" b="1" u="sng" dirty="0">
                <a:solidFill>
                  <a:schemeClr val="dk2"/>
                </a:solidFill>
                <a:latin typeface="Raleway"/>
                <a:ea typeface="Raleway"/>
                <a:cs typeface="Raleway"/>
                <a:sym typeface="Raleway"/>
              </a:rPr>
              <a:t>Conclusion:</a:t>
            </a:r>
          </a:p>
          <a:p>
            <a:pPr marL="0" lvl="0" indent="0" algn="l" rtl="0">
              <a:spcBef>
                <a:spcPts val="0"/>
              </a:spcBef>
              <a:spcAft>
                <a:spcPts val="0"/>
              </a:spcAft>
              <a:buNone/>
            </a:pPr>
            <a:r>
              <a:rPr lang="en-US" sz="1200" dirty="0">
                <a:solidFill>
                  <a:schemeClr val="dk2"/>
                </a:solidFill>
                <a:latin typeface="Raleway"/>
                <a:ea typeface="Raleway"/>
                <a:cs typeface="Raleway"/>
                <a:sym typeface="Raleway"/>
              </a:rPr>
              <a:t>Temperature is a great factor to indicate where and how a wildfire might start.</a:t>
            </a:r>
          </a:p>
          <a:p>
            <a:pPr marL="0" lvl="0" indent="0" algn="l" rtl="0">
              <a:spcBef>
                <a:spcPts val="0"/>
              </a:spcBef>
              <a:spcAft>
                <a:spcPts val="0"/>
              </a:spcAft>
              <a:buNone/>
            </a:pPr>
            <a:endParaRPr lang="en-US" sz="1200" dirty="0">
              <a:solidFill>
                <a:schemeClr val="dk2"/>
              </a:solidFill>
              <a:latin typeface="Raleway"/>
              <a:ea typeface="Raleway"/>
              <a:cs typeface="Raleway"/>
              <a:sym typeface="Raleway"/>
            </a:endParaRPr>
          </a:p>
        </p:txBody>
      </p:sp>
    </p:spTree>
    <p:extLst>
      <p:ext uri="{BB962C8B-B14F-4D97-AF65-F5344CB8AC3E}">
        <p14:creationId xmlns:p14="http://schemas.microsoft.com/office/powerpoint/2010/main" val="22792068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06"/>
        <p:cNvGrpSpPr/>
        <p:nvPr/>
      </p:nvGrpSpPr>
      <p:grpSpPr>
        <a:xfrm>
          <a:off x="0" y="0"/>
          <a:ext cx="0" cy="0"/>
          <a:chOff x="0" y="0"/>
          <a:chExt cx="0" cy="0"/>
        </a:xfrm>
      </p:grpSpPr>
      <p:sp>
        <p:nvSpPr>
          <p:cNvPr id="52" name="Google Shape;303;p32">
            <a:extLst>
              <a:ext uri="{FF2B5EF4-FFF2-40B4-BE49-F238E27FC236}">
                <a16:creationId xmlns:a16="http://schemas.microsoft.com/office/drawing/2014/main" id="{1CD040BA-772A-4661-9CA7-9B4F764641A3}"/>
              </a:ext>
            </a:extLst>
          </p:cNvPr>
          <p:cNvSpPr/>
          <p:nvPr/>
        </p:nvSpPr>
        <p:spPr>
          <a:xfrm rot="16200000" flipH="1">
            <a:off x="2435915" y="-2332138"/>
            <a:ext cx="473400" cy="6127025"/>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45"/>
          <p:cNvSpPr txBox="1">
            <a:spLocks noGrp="1"/>
          </p:cNvSpPr>
          <p:nvPr>
            <p:ph type="title"/>
          </p:nvPr>
        </p:nvSpPr>
        <p:spPr>
          <a:xfrm>
            <a:off x="540000" y="445025"/>
            <a:ext cx="5136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latin typeface="Montserrat"/>
                <a:ea typeface="Montserrat"/>
                <a:cs typeface="Montserrat"/>
                <a:sym typeface="Montserrat"/>
              </a:rPr>
              <a:t>Exploratory Data Analysis</a:t>
            </a:r>
            <a:endParaRPr dirty="0">
              <a:latin typeface="Montserrat"/>
              <a:ea typeface="Montserrat"/>
              <a:cs typeface="Montserrat"/>
              <a:sym typeface="Montserrat"/>
            </a:endParaRPr>
          </a:p>
        </p:txBody>
      </p:sp>
      <p:pic>
        <p:nvPicPr>
          <p:cNvPr id="2050" name="Picture 2">
            <a:extLst>
              <a:ext uri="{FF2B5EF4-FFF2-40B4-BE49-F238E27FC236}">
                <a16:creationId xmlns:a16="http://schemas.microsoft.com/office/drawing/2014/main" id="{8E19876D-A049-47C5-9660-EC3A512867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5736" y="3320398"/>
            <a:ext cx="6430537" cy="182310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A1744464-F765-4730-BAC7-B5333776213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50413" y="676624"/>
            <a:ext cx="2135860" cy="2438283"/>
          </a:xfrm>
          <a:prstGeom prst="rect">
            <a:avLst/>
          </a:prstGeom>
          <a:noFill/>
          <a:extLst>
            <a:ext uri="{909E8E84-426E-40DD-AFC4-6F175D3DCCD1}">
              <a14:hiddenFill xmlns:a14="http://schemas.microsoft.com/office/drawing/2010/main">
                <a:solidFill>
                  <a:srgbClr val="FFFFFF"/>
                </a:solidFill>
              </a14:hiddenFill>
            </a:ext>
          </a:extLst>
        </p:spPr>
      </p:pic>
      <p:sp>
        <p:nvSpPr>
          <p:cNvPr id="6" name="Google Shape;307;p32">
            <a:extLst>
              <a:ext uri="{FF2B5EF4-FFF2-40B4-BE49-F238E27FC236}">
                <a16:creationId xmlns:a16="http://schemas.microsoft.com/office/drawing/2014/main" id="{C5587F41-B4D8-47D5-94C0-499A6AA1FC76}"/>
              </a:ext>
            </a:extLst>
          </p:cNvPr>
          <p:cNvSpPr txBox="1"/>
          <p:nvPr/>
        </p:nvSpPr>
        <p:spPr>
          <a:xfrm>
            <a:off x="337633" y="1147550"/>
            <a:ext cx="4234367" cy="3570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1600"/>
              </a:spcAft>
              <a:buNone/>
            </a:pPr>
            <a:r>
              <a:rPr lang="en-US" sz="2000" b="1" dirty="0">
                <a:solidFill>
                  <a:srgbClr val="35535B"/>
                </a:solidFill>
                <a:latin typeface="Montserrat"/>
                <a:ea typeface="Montserrat"/>
                <a:cs typeface="Montserrat"/>
                <a:sym typeface="Montserrat"/>
              </a:rPr>
              <a:t>Wildfire Size and Wind Speed</a:t>
            </a:r>
            <a:endParaRPr sz="2000" b="1" dirty="0">
              <a:solidFill>
                <a:srgbClr val="35535B"/>
              </a:solidFill>
              <a:latin typeface="Montserrat"/>
              <a:ea typeface="Montserrat"/>
              <a:cs typeface="Montserrat"/>
              <a:sym typeface="Montserrat"/>
            </a:endParaRPr>
          </a:p>
        </p:txBody>
      </p:sp>
      <p:sp>
        <p:nvSpPr>
          <p:cNvPr id="7" name="Google Shape;376;p36">
            <a:extLst>
              <a:ext uri="{FF2B5EF4-FFF2-40B4-BE49-F238E27FC236}">
                <a16:creationId xmlns:a16="http://schemas.microsoft.com/office/drawing/2014/main" id="{FF421261-6AFA-469B-B932-A0681A2F69F3}"/>
              </a:ext>
            </a:extLst>
          </p:cNvPr>
          <p:cNvSpPr txBox="1"/>
          <p:nvPr/>
        </p:nvSpPr>
        <p:spPr>
          <a:xfrm flipH="1">
            <a:off x="337633" y="1859210"/>
            <a:ext cx="1897380" cy="1245191"/>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a:solidFill>
                  <a:schemeClr val="dk2"/>
                </a:solidFill>
                <a:latin typeface="Raleway"/>
                <a:ea typeface="Raleway"/>
                <a:cs typeface="Raleway"/>
                <a:sym typeface="Raleway"/>
              </a:rPr>
              <a:t>The </a:t>
            </a:r>
            <a:r>
              <a:rPr lang="en-US" sz="1200" u="sng" dirty="0">
                <a:solidFill>
                  <a:schemeClr val="dk2"/>
                </a:solidFill>
                <a:latin typeface="Raleway"/>
                <a:ea typeface="Raleway"/>
                <a:cs typeface="Raleway"/>
                <a:sym typeface="Raleway"/>
              </a:rPr>
              <a:t>line graph</a:t>
            </a:r>
            <a:r>
              <a:rPr lang="en-US" sz="1200" dirty="0">
                <a:solidFill>
                  <a:schemeClr val="dk2"/>
                </a:solidFill>
                <a:latin typeface="Raleway"/>
                <a:ea typeface="Raleway"/>
                <a:cs typeface="Raleway"/>
                <a:sym typeface="Raleway"/>
              </a:rPr>
              <a:t> shows a strong correlation between average wind speeds and the size of fires</a:t>
            </a:r>
            <a:r>
              <a:rPr lang="en-US" sz="1200" b="1" dirty="0">
                <a:solidFill>
                  <a:schemeClr val="dk2"/>
                </a:solidFill>
                <a:latin typeface="Raleway"/>
                <a:ea typeface="Raleway"/>
                <a:cs typeface="Raleway"/>
                <a:sym typeface="Raleway"/>
              </a:rPr>
              <a:t> </a:t>
            </a:r>
            <a:r>
              <a:rPr lang="en-US" sz="1200" dirty="0">
                <a:solidFill>
                  <a:schemeClr val="dk2"/>
                </a:solidFill>
                <a:latin typeface="Raleway"/>
                <a:ea typeface="Raleway"/>
                <a:cs typeface="Raleway"/>
                <a:sym typeface="Raleway"/>
              </a:rPr>
              <a:t>for each country.</a:t>
            </a:r>
          </a:p>
        </p:txBody>
      </p:sp>
      <p:sp>
        <p:nvSpPr>
          <p:cNvPr id="8" name="Google Shape;376;p36">
            <a:extLst>
              <a:ext uri="{FF2B5EF4-FFF2-40B4-BE49-F238E27FC236}">
                <a16:creationId xmlns:a16="http://schemas.microsoft.com/office/drawing/2014/main" id="{4A895012-8F06-4391-8EFA-03B98B20F91B}"/>
              </a:ext>
            </a:extLst>
          </p:cNvPr>
          <p:cNvSpPr txBox="1"/>
          <p:nvPr/>
        </p:nvSpPr>
        <p:spPr>
          <a:xfrm flipH="1">
            <a:off x="2273613" y="1859208"/>
            <a:ext cx="1897380" cy="1245191"/>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a:solidFill>
                  <a:schemeClr val="dk2"/>
                </a:solidFill>
                <a:latin typeface="Raleway"/>
                <a:ea typeface="Raleway"/>
                <a:cs typeface="Raleway"/>
                <a:sym typeface="Raleway"/>
              </a:rPr>
              <a:t>In the </a:t>
            </a:r>
            <a:r>
              <a:rPr lang="en-US" sz="1200" u="sng" dirty="0">
                <a:solidFill>
                  <a:schemeClr val="dk2"/>
                </a:solidFill>
                <a:latin typeface="Raleway"/>
                <a:ea typeface="Raleway"/>
                <a:cs typeface="Raleway"/>
                <a:sym typeface="Raleway"/>
              </a:rPr>
              <a:t>scatter plot</a:t>
            </a:r>
            <a:r>
              <a:rPr lang="en-US" sz="1200" dirty="0">
                <a:solidFill>
                  <a:schemeClr val="dk2"/>
                </a:solidFill>
                <a:latin typeface="Raleway"/>
                <a:ea typeface="Raleway"/>
                <a:cs typeface="Raleway"/>
                <a:sym typeface="Raleway"/>
              </a:rPr>
              <a:t> we can see that most large scale wildfires started at windspeeds between    13 to 20 mph.</a:t>
            </a:r>
          </a:p>
        </p:txBody>
      </p:sp>
      <p:sp>
        <p:nvSpPr>
          <p:cNvPr id="9" name="Google Shape;376;p36">
            <a:extLst>
              <a:ext uri="{FF2B5EF4-FFF2-40B4-BE49-F238E27FC236}">
                <a16:creationId xmlns:a16="http://schemas.microsoft.com/office/drawing/2014/main" id="{3349A153-6F4F-475C-87D7-0D9A4DF3A0F7}"/>
              </a:ext>
            </a:extLst>
          </p:cNvPr>
          <p:cNvSpPr txBox="1"/>
          <p:nvPr/>
        </p:nvSpPr>
        <p:spPr>
          <a:xfrm flipH="1">
            <a:off x="4209594" y="1859209"/>
            <a:ext cx="1897380" cy="1245191"/>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200" b="1" u="sng" dirty="0">
                <a:solidFill>
                  <a:schemeClr val="dk2"/>
                </a:solidFill>
                <a:latin typeface="Raleway"/>
                <a:ea typeface="Raleway"/>
                <a:cs typeface="Raleway"/>
                <a:sym typeface="Raleway"/>
              </a:rPr>
              <a:t>Conclusion:</a:t>
            </a:r>
            <a:r>
              <a:rPr lang="en-US" sz="1200" dirty="0">
                <a:solidFill>
                  <a:schemeClr val="dk2"/>
                </a:solidFill>
                <a:latin typeface="Raleway"/>
                <a:ea typeface="Raleway"/>
                <a:cs typeface="Raleway"/>
                <a:sym typeface="Raleway"/>
              </a:rPr>
              <a:t> </a:t>
            </a:r>
          </a:p>
          <a:p>
            <a:pPr marL="0" lvl="0" indent="0" algn="l" rtl="0">
              <a:spcBef>
                <a:spcPts val="0"/>
              </a:spcBef>
              <a:spcAft>
                <a:spcPts val="0"/>
              </a:spcAft>
              <a:buNone/>
            </a:pPr>
            <a:r>
              <a:rPr lang="en-US" sz="1200" dirty="0">
                <a:solidFill>
                  <a:schemeClr val="dk2"/>
                </a:solidFill>
                <a:latin typeface="Raleway"/>
                <a:ea typeface="Raleway"/>
                <a:cs typeface="Raleway"/>
                <a:sym typeface="Raleway"/>
              </a:rPr>
              <a:t>Windspeed is a great factor for determining how big a fire will get. </a:t>
            </a:r>
            <a:r>
              <a:rPr lang="en-US" sz="1200" dirty="0">
                <a:solidFill>
                  <a:schemeClr val="dk2"/>
                </a:solidFill>
                <a:latin typeface="Raleway"/>
                <a:ea typeface="Raleway"/>
                <a:cs typeface="Raleway"/>
                <a:sym typeface="Raleway"/>
                <a:hlinkClick r:id="rId5"/>
              </a:rPr>
              <a:t>Moderate windspeeds are best for fire growth. </a:t>
            </a:r>
            <a:endParaRPr lang="en-US" sz="1200" b="1" u="sng" dirty="0">
              <a:solidFill>
                <a:schemeClr val="dk2"/>
              </a:solidFill>
              <a:latin typeface="Raleway"/>
              <a:ea typeface="Raleway"/>
              <a:cs typeface="Raleway"/>
              <a:sym typeface="Raleway"/>
            </a:endParaRPr>
          </a:p>
        </p:txBody>
      </p:sp>
    </p:spTree>
    <p:extLst>
      <p:ext uri="{BB962C8B-B14F-4D97-AF65-F5344CB8AC3E}">
        <p14:creationId xmlns:p14="http://schemas.microsoft.com/office/powerpoint/2010/main" val="8514091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06"/>
        <p:cNvGrpSpPr/>
        <p:nvPr/>
      </p:nvGrpSpPr>
      <p:grpSpPr>
        <a:xfrm>
          <a:off x="0" y="0"/>
          <a:ext cx="0" cy="0"/>
          <a:chOff x="0" y="0"/>
          <a:chExt cx="0" cy="0"/>
        </a:xfrm>
      </p:grpSpPr>
      <p:sp>
        <p:nvSpPr>
          <p:cNvPr id="52" name="Google Shape;303;p32">
            <a:extLst>
              <a:ext uri="{FF2B5EF4-FFF2-40B4-BE49-F238E27FC236}">
                <a16:creationId xmlns:a16="http://schemas.microsoft.com/office/drawing/2014/main" id="{1CD040BA-772A-4661-9CA7-9B4F764641A3}"/>
              </a:ext>
            </a:extLst>
          </p:cNvPr>
          <p:cNvSpPr/>
          <p:nvPr/>
        </p:nvSpPr>
        <p:spPr>
          <a:xfrm rot="16200000" flipH="1">
            <a:off x="2435915" y="-2332138"/>
            <a:ext cx="473400" cy="6127025"/>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45"/>
          <p:cNvSpPr txBox="1">
            <a:spLocks noGrp="1"/>
          </p:cNvSpPr>
          <p:nvPr>
            <p:ph type="title"/>
          </p:nvPr>
        </p:nvSpPr>
        <p:spPr>
          <a:xfrm>
            <a:off x="540000" y="445025"/>
            <a:ext cx="5136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latin typeface="Montserrat"/>
                <a:ea typeface="Montserrat"/>
                <a:cs typeface="Montserrat"/>
                <a:sym typeface="Montserrat"/>
              </a:rPr>
              <a:t>Exploratory Data Analysis</a:t>
            </a:r>
            <a:endParaRPr dirty="0">
              <a:latin typeface="Montserrat"/>
              <a:ea typeface="Montserrat"/>
              <a:cs typeface="Montserrat"/>
              <a:sym typeface="Montserrat"/>
            </a:endParaRPr>
          </a:p>
        </p:txBody>
      </p:sp>
      <p:pic>
        <p:nvPicPr>
          <p:cNvPr id="3074" name="Picture 2">
            <a:extLst>
              <a:ext uri="{FF2B5EF4-FFF2-40B4-BE49-F238E27FC236}">
                <a16:creationId xmlns:a16="http://schemas.microsoft.com/office/drawing/2014/main" id="{4A858304-7EDF-4C77-8728-847FC5DE5F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08867" y="263681"/>
            <a:ext cx="2238622" cy="2063208"/>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E85D914F-C7EB-4453-8CF8-4F0C04A6672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08939" y="2495550"/>
            <a:ext cx="3638550" cy="2647950"/>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307;p32">
            <a:extLst>
              <a:ext uri="{FF2B5EF4-FFF2-40B4-BE49-F238E27FC236}">
                <a16:creationId xmlns:a16="http://schemas.microsoft.com/office/drawing/2014/main" id="{8EA0DAEC-56A7-485C-BC85-04E14620CE53}"/>
              </a:ext>
            </a:extLst>
          </p:cNvPr>
          <p:cNvSpPr txBox="1"/>
          <p:nvPr/>
        </p:nvSpPr>
        <p:spPr>
          <a:xfrm>
            <a:off x="337633" y="1147550"/>
            <a:ext cx="4783007" cy="3570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1600"/>
              </a:spcAft>
              <a:buNone/>
            </a:pPr>
            <a:r>
              <a:rPr lang="en-US" sz="2000" b="1" dirty="0">
                <a:solidFill>
                  <a:srgbClr val="35535B"/>
                </a:solidFill>
                <a:latin typeface="Montserrat"/>
                <a:ea typeface="Montserrat"/>
                <a:cs typeface="Montserrat"/>
                <a:sym typeface="Montserrat"/>
              </a:rPr>
              <a:t>Cause and Duration of Wildfire</a:t>
            </a:r>
            <a:endParaRPr sz="2000" b="1" dirty="0">
              <a:solidFill>
                <a:srgbClr val="35535B"/>
              </a:solidFill>
              <a:latin typeface="Montserrat"/>
              <a:ea typeface="Montserrat"/>
              <a:cs typeface="Montserrat"/>
              <a:sym typeface="Montserrat"/>
            </a:endParaRPr>
          </a:p>
        </p:txBody>
      </p:sp>
      <p:sp>
        <p:nvSpPr>
          <p:cNvPr id="9" name="Google Shape;376;p36">
            <a:extLst>
              <a:ext uri="{FF2B5EF4-FFF2-40B4-BE49-F238E27FC236}">
                <a16:creationId xmlns:a16="http://schemas.microsoft.com/office/drawing/2014/main" id="{E139FAC3-A0A0-4630-86AC-87472005C97A}"/>
              </a:ext>
            </a:extLst>
          </p:cNvPr>
          <p:cNvSpPr txBox="1"/>
          <p:nvPr/>
        </p:nvSpPr>
        <p:spPr>
          <a:xfrm flipH="1">
            <a:off x="648196" y="1859209"/>
            <a:ext cx="1897380" cy="712541"/>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a:solidFill>
                  <a:schemeClr val="dk2"/>
                </a:solidFill>
                <a:latin typeface="Raleway"/>
                <a:ea typeface="Raleway"/>
                <a:cs typeface="Raleway"/>
                <a:sym typeface="Raleway"/>
              </a:rPr>
              <a:t>The </a:t>
            </a:r>
            <a:r>
              <a:rPr lang="en-US" sz="1200" u="sng" dirty="0">
                <a:solidFill>
                  <a:schemeClr val="dk2"/>
                </a:solidFill>
                <a:latin typeface="Raleway"/>
                <a:ea typeface="Raleway"/>
                <a:cs typeface="Raleway"/>
                <a:sym typeface="Raleway"/>
              </a:rPr>
              <a:t>pie chart</a:t>
            </a:r>
            <a:r>
              <a:rPr lang="en-US" sz="1200" dirty="0">
                <a:solidFill>
                  <a:schemeClr val="dk2"/>
                </a:solidFill>
                <a:latin typeface="Raleway"/>
                <a:ea typeface="Raleway"/>
                <a:cs typeface="Raleway"/>
                <a:sym typeface="Raleway"/>
              </a:rPr>
              <a:t> shows the </a:t>
            </a:r>
            <a:r>
              <a:rPr lang="en-US" sz="1200" b="1" dirty="0">
                <a:solidFill>
                  <a:schemeClr val="dk2"/>
                </a:solidFill>
                <a:latin typeface="Raleway"/>
                <a:ea typeface="Raleway"/>
                <a:cs typeface="Raleway"/>
                <a:sym typeface="Raleway"/>
              </a:rPr>
              <a:t>distribution</a:t>
            </a:r>
            <a:r>
              <a:rPr lang="en-US" sz="1200" dirty="0">
                <a:solidFill>
                  <a:schemeClr val="dk2"/>
                </a:solidFill>
                <a:latin typeface="Raleway"/>
                <a:ea typeface="Raleway"/>
                <a:cs typeface="Raleway"/>
                <a:sym typeface="Raleway"/>
              </a:rPr>
              <a:t> </a:t>
            </a:r>
            <a:r>
              <a:rPr lang="en-US" sz="1200" b="1" dirty="0">
                <a:solidFill>
                  <a:schemeClr val="dk2"/>
                </a:solidFill>
                <a:latin typeface="Raleway"/>
                <a:ea typeface="Raleway"/>
                <a:cs typeface="Raleway"/>
                <a:sym typeface="Raleway"/>
              </a:rPr>
              <a:t>of</a:t>
            </a:r>
            <a:r>
              <a:rPr lang="en-US" sz="1200" dirty="0">
                <a:solidFill>
                  <a:schemeClr val="dk2"/>
                </a:solidFill>
                <a:latin typeface="Raleway"/>
                <a:ea typeface="Raleway"/>
                <a:cs typeface="Raleway"/>
                <a:sym typeface="Raleway"/>
              </a:rPr>
              <a:t> </a:t>
            </a:r>
            <a:r>
              <a:rPr lang="en-US" sz="1200" b="1" dirty="0">
                <a:solidFill>
                  <a:schemeClr val="dk2"/>
                </a:solidFill>
                <a:latin typeface="Raleway"/>
                <a:ea typeface="Raleway"/>
                <a:cs typeface="Raleway"/>
                <a:sym typeface="Raleway"/>
              </a:rPr>
              <a:t>what started</a:t>
            </a:r>
            <a:r>
              <a:rPr lang="en-US" sz="1200" dirty="0">
                <a:solidFill>
                  <a:schemeClr val="dk2"/>
                </a:solidFill>
                <a:latin typeface="Raleway"/>
                <a:ea typeface="Raleway"/>
                <a:cs typeface="Raleway"/>
                <a:sym typeface="Raleway"/>
              </a:rPr>
              <a:t> the wildfire</a:t>
            </a:r>
          </a:p>
        </p:txBody>
      </p:sp>
      <p:sp>
        <p:nvSpPr>
          <p:cNvPr id="10" name="Google Shape;376;p36">
            <a:extLst>
              <a:ext uri="{FF2B5EF4-FFF2-40B4-BE49-F238E27FC236}">
                <a16:creationId xmlns:a16="http://schemas.microsoft.com/office/drawing/2014/main" id="{1D39175B-6166-4030-96FE-1C5066945F35}"/>
              </a:ext>
            </a:extLst>
          </p:cNvPr>
          <p:cNvSpPr txBox="1"/>
          <p:nvPr/>
        </p:nvSpPr>
        <p:spPr>
          <a:xfrm flipH="1">
            <a:off x="648196" y="2880043"/>
            <a:ext cx="1897380" cy="1779742"/>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a:solidFill>
                  <a:schemeClr val="dk2"/>
                </a:solidFill>
                <a:latin typeface="Raleway"/>
                <a:ea typeface="Raleway"/>
                <a:cs typeface="Raleway"/>
                <a:sym typeface="Raleway"/>
              </a:rPr>
              <a:t>The </a:t>
            </a:r>
            <a:r>
              <a:rPr lang="en-US" sz="1200" u="sng" dirty="0">
                <a:solidFill>
                  <a:schemeClr val="dk2"/>
                </a:solidFill>
                <a:latin typeface="Raleway"/>
                <a:ea typeface="Raleway"/>
                <a:cs typeface="Raleway"/>
                <a:sym typeface="Raleway"/>
              </a:rPr>
              <a:t>bar graph</a:t>
            </a:r>
            <a:r>
              <a:rPr lang="en-US" sz="1200" dirty="0">
                <a:solidFill>
                  <a:schemeClr val="dk2"/>
                </a:solidFill>
                <a:latin typeface="Raleway"/>
                <a:ea typeface="Raleway"/>
                <a:cs typeface="Raleway"/>
                <a:sym typeface="Raleway"/>
              </a:rPr>
              <a:t> shows the </a:t>
            </a:r>
            <a:r>
              <a:rPr lang="en-US" sz="1200" b="1" dirty="0">
                <a:solidFill>
                  <a:schemeClr val="dk2"/>
                </a:solidFill>
                <a:latin typeface="Raleway"/>
                <a:ea typeface="Raleway"/>
                <a:cs typeface="Raleway"/>
                <a:sym typeface="Raleway"/>
              </a:rPr>
              <a:t>average time it takes to take out a fire depending on the reason it started</a:t>
            </a:r>
            <a:r>
              <a:rPr lang="en-US" sz="1200" dirty="0">
                <a:solidFill>
                  <a:schemeClr val="dk2"/>
                </a:solidFill>
                <a:latin typeface="Raleway"/>
                <a:ea typeface="Raleway"/>
                <a:cs typeface="Raleway"/>
                <a:sym typeface="Raleway"/>
              </a:rPr>
              <a:t>. ‘Unknown’ bar is for wildfires that their root cause was never determined.</a:t>
            </a:r>
          </a:p>
        </p:txBody>
      </p:sp>
      <p:sp>
        <p:nvSpPr>
          <p:cNvPr id="11" name="Google Shape;376;p36">
            <a:extLst>
              <a:ext uri="{FF2B5EF4-FFF2-40B4-BE49-F238E27FC236}">
                <a16:creationId xmlns:a16="http://schemas.microsoft.com/office/drawing/2014/main" id="{B5224E45-6A04-48E8-BE5E-99594F23768D}"/>
              </a:ext>
            </a:extLst>
          </p:cNvPr>
          <p:cNvSpPr txBox="1"/>
          <p:nvPr/>
        </p:nvSpPr>
        <p:spPr>
          <a:xfrm flipH="1">
            <a:off x="2729136" y="2885259"/>
            <a:ext cx="1743804" cy="1774526"/>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200" b="1" u="sng" dirty="0">
                <a:solidFill>
                  <a:schemeClr val="dk2"/>
                </a:solidFill>
                <a:latin typeface="Raleway"/>
                <a:ea typeface="Raleway"/>
                <a:cs typeface="Raleway"/>
                <a:sym typeface="Raleway"/>
              </a:rPr>
              <a:t>Conclusion:</a:t>
            </a:r>
            <a:r>
              <a:rPr lang="en-US" sz="1200" dirty="0">
                <a:solidFill>
                  <a:schemeClr val="dk2"/>
                </a:solidFill>
                <a:latin typeface="Raleway"/>
                <a:ea typeface="Raleway"/>
                <a:cs typeface="Raleway"/>
                <a:sym typeface="Raleway"/>
              </a:rPr>
              <a:t> Most humans call the fire department if the fire they started got out of hand, so the wildfire is being treated earlier.</a:t>
            </a:r>
          </a:p>
        </p:txBody>
      </p:sp>
    </p:spTree>
    <p:extLst>
      <p:ext uri="{BB962C8B-B14F-4D97-AF65-F5344CB8AC3E}">
        <p14:creationId xmlns:p14="http://schemas.microsoft.com/office/powerpoint/2010/main" val="12404747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06"/>
        <p:cNvGrpSpPr/>
        <p:nvPr/>
      </p:nvGrpSpPr>
      <p:grpSpPr>
        <a:xfrm>
          <a:off x="0" y="0"/>
          <a:ext cx="0" cy="0"/>
          <a:chOff x="0" y="0"/>
          <a:chExt cx="0" cy="0"/>
        </a:xfrm>
      </p:grpSpPr>
      <p:sp>
        <p:nvSpPr>
          <p:cNvPr id="52" name="Google Shape;303;p32">
            <a:extLst>
              <a:ext uri="{FF2B5EF4-FFF2-40B4-BE49-F238E27FC236}">
                <a16:creationId xmlns:a16="http://schemas.microsoft.com/office/drawing/2014/main" id="{1CD040BA-772A-4661-9CA7-9B4F764641A3}"/>
              </a:ext>
            </a:extLst>
          </p:cNvPr>
          <p:cNvSpPr/>
          <p:nvPr/>
        </p:nvSpPr>
        <p:spPr>
          <a:xfrm rot="16200000" flipH="1">
            <a:off x="2435915" y="-2332138"/>
            <a:ext cx="473400" cy="6127025"/>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45"/>
          <p:cNvSpPr txBox="1">
            <a:spLocks noGrp="1"/>
          </p:cNvSpPr>
          <p:nvPr>
            <p:ph type="title"/>
          </p:nvPr>
        </p:nvSpPr>
        <p:spPr>
          <a:xfrm>
            <a:off x="540000" y="445025"/>
            <a:ext cx="5136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latin typeface="Montserrat"/>
                <a:ea typeface="Montserrat"/>
                <a:cs typeface="Montserrat"/>
                <a:sym typeface="Montserrat"/>
              </a:rPr>
              <a:t>Exploratory Data Analysis</a:t>
            </a:r>
            <a:endParaRPr dirty="0">
              <a:latin typeface="Montserrat"/>
              <a:ea typeface="Montserrat"/>
              <a:cs typeface="Montserrat"/>
              <a:sym typeface="Montserrat"/>
            </a:endParaRPr>
          </a:p>
        </p:txBody>
      </p:sp>
      <p:sp>
        <p:nvSpPr>
          <p:cNvPr id="4" name="Google Shape;307;p32">
            <a:extLst>
              <a:ext uri="{FF2B5EF4-FFF2-40B4-BE49-F238E27FC236}">
                <a16:creationId xmlns:a16="http://schemas.microsoft.com/office/drawing/2014/main" id="{E9A62269-5833-4A73-A745-1CDD307580AF}"/>
              </a:ext>
            </a:extLst>
          </p:cNvPr>
          <p:cNvSpPr txBox="1"/>
          <p:nvPr/>
        </p:nvSpPr>
        <p:spPr>
          <a:xfrm>
            <a:off x="337633" y="1147550"/>
            <a:ext cx="4783007" cy="3570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1600"/>
              </a:spcAft>
              <a:buNone/>
            </a:pPr>
            <a:r>
              <a:rPr lang="en-US" sz="2000" b="1" dirty="0">
                <a:solidFill>
                  <a:srgbClr val="35535B"/>
                </a:solidFill>
                <a:latin typeface="Montserrat"/>
                <a:ea typeface="Montserrat"/>
                <a:cs typeface="Montserrat"/>
                <a:sym typeface="Montserrat"/>
              </a:rPr>
              <a:t>Cause and Location of Wildfire</a:t>
            </a:r>
            <a:endParaRPr sz="2000" b="1" dirty="0">
              <a:solidFill>
                <a:srgbClr val="35535B"/>
              </a:solidFill>
              <a:latin typeface="Montserrat"/>
              <a:ea typeface="Montserrat"/>
              <a:cs typeface="Montserrat"/>
              <a:sym typeface="Montserrat"/>
            </a:endParaRPr>
          </a:p>
        </p:txBody>
      </p:sp>
      <p:pic>
        <p:nvPicPr>
          <p:cNvPr id="3" name="Picture 2">
            <a:extLst>
              <a:ext uri="{FF2B5EF4-FFF2-40B4-BE49-F238E27FC236}">
                <a16:creationId xmlns:a16="http://schemas.microsoft.com/office/drawing/2014/main" id="{B532297D-E084-4FB1-9DD3-F6749F46427F}"/>
              </a:ext>
            </a:extLst>
          </p:cNvPr>
          <p:cNvPicPr>
            <a:picLocks noChangeAspect="1"/>
          </p:cNvPicPr>
          <p:nvPr/>
        </p:nvPicPr>
        <p:blipFill>
          <a:blip r:embed="rId3"/>
          <a:stretch>
            <a:fillRect/>
          </a:stretch>
        </p:blipFill>
        <p:spPr>
          <a:xfrm>
            <a:off x="4256932" y="1911112"/>
            <a:ext cx="4818839" cy="2986884"/>
          </a:xfrm>
          <a:prstGeom prst="rect">
            <a:avLst/>
          </a:prstGeom>
        </p:spPr>
      </p:pic>
      <p:sp>
        <p:nvSpPr>
          <p:cNvPr id="7" name="Google Shape;376;p36">
            <a:extLst>
              <a:ext uri="{FF2B5EF4-FFF2-40B4-BE49-F238E27FC236}">
                <a16:creationId xmlns:a16="http://schemas.microsoft.com/office/drawing/2014/main" id="{625B30AA-04BE-43E9-930A-680053CBB868}"/>
              </a:ext>
            </a:extLst>
          </p:cNvPr>
          <p:cNvSpPr txBox="1"/>
          <p:nvPr/>
        </p:nvSpPr>
        <p:spPr>
          <a:xfrm flipH="1">
            <a:off x="662936" y="2441158"/>
            <a:ext cx="3463014" cy="1178561"/>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200" b="1" dirty="0">
                <a:solidFill>
                  <a:schemeClr val="dk2"/>
                </a:solidFill>
                <a:latin typeface="Raleway"/>
                <a:ea typeface="Raleway"/>
                <a:cs typeface="Raleway"/>
                <a:sym typeface="Raleway"/>
              </a:rPr>
              <a:t>California</a:t>
            </a:r>
            <a:r>
              <a:rPr lang="en-US" sz="1200" dirty="0">
                <a:solidFill>
                  <a:schemeClr val="dk2"/>
                </a:solidFill>
                <a:latin typeface="Raleway"/>
                <a:ea typeface="Raleway"/>
                <a:cs typeface="Raleway"/>
                <a:sym typeface="Raleway"/>
              </a:rPr>
              <a:t> has the </a:t>
            </a:r>
            <a:r>
              <a:rPr lang="en-US" sz="1200" b="1" dirty="0">
                <a:solidFill>
                  <a:schemeClr val="dk2"/>
                </a:solidFill>
                <a:latin typeface="Raleway"/>
                <a:ea typeface="Raleway"/>
                <a:cs typeface="Raleway"/>
                <a:sym typeface="Raleway"/>
              </a:rPr>
              <a:t>highest amount of wildfires</a:t>
            </a:r>
            <a:r>
              <a:rPr lang="en-US" sz="1200" dirty="0">
                <a:solidFill>
                  <a:schemeClr val="dk2"/>
                </a:solidFill>
                <a:latin typeface="Raleway"/>
                <a:ea typeface="Raleway"/>
                <a:cs typeface="Raleway"/>
                <a:sym typeface="Raleway"/>
              </a:rPr>
              <a:t> out of any state. That’s due to drought, climate change and unsupervised forests. They do not always check for what caused the fires because of the overwhelming amount of them which occur.</a:t>
            </a:r>
          </a:p>
        </p:txBody>
      </p:sp>
      <p:sp>
        <p:nvSpPr>
          <p:cNvPr id="5" name="Oval 4">
            <a:extLst>
              <a:ext uri="{FF2B5EF4-FFF2-40B4-BE49-F238E27FC236}">
                <a16:creationId xmlns:a16="http://schemas.microsoft.com/office/drawing/2014/main" id="{F015FF81-A550-49A7-A862-911FD6476EA9}"/>
              </a:ext>
            </a:extLst>
          </p:cNvPr>
          <p:cNvSpPr/>
          <p:nvPr/>
        </p:nvSpPr>
        <p:spPr>
          <a:xfrm>
            <a:off x="8529429" y="2405278"/>
            <a:ext cx="45719" cy="45719"/>
          </a:xfrm>
          <a:prstGeom prst="ellipse">
            <a:avLst/>
          </a:prstGeom>
          <a:solidFill>
            <a:srgbClr val="636E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A9F276E0-AA47-4066-8087-DCD011778996}"/>
              </a:ext>
            </a:extLst>
          </p:cNvPr>
          <p:cNvSpPr/>
          <p:nvPr/>
        </p:nvSpPr>
        <p:spPr>
          <a:xfrm>
            <a:off x="8529429" y="2537676"/>
            <a:ext cx="45719" cy="45719"/>
          </a:xfrm>
          <a:prstGeom prst="ellipse">
            <a:avLst/>
          </a:prstGeom>
          <a:solidFill>
            <a:srgbClr val="EF55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10D64C99-2EC8-45A2-890A-27A6106552EF}"/>
              </a:ext>
            </a:extLst>
          </p:cNvPr>
          <p:cNvSpPr/>
          <p:nvPr/>
        </p:nvSpPr>
        <p:spPr>
          <a:xfrm>
            <a:off x="8529428" y="2654704"/>
            <a:ext cx="45719" cy="45719"/>
          </a:xfrm>
          <a:prstGeom prst="ellipse">
            <a:avLst/>
          </a:prstGeom>
          <a:solidFill>
            <a:srgbClr val="00CC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46" name="Picture 2">
            <a:extLst>
              <a:ext uri="{FF2B5EF4-FFF2-40B4-BE49-F238E27FC236}">
                <a16:creationId xmlns:a16="http://schemas.microsoft.com/office/drawing/2014/main" id="{D28F3FB1-2947-4760-AF3B-EA6C906F1E0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00590" y="3619720"/>
            <a:ext cx="1931780" cy="1441540"/>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54FE2C2B-2809-499C-9EA2-FA385B4A2960}"/>
              </a:ext>
            </a:extLst>
          </p:cNvPr>
          <p:cNvSpPr txBox="1"/>
          <p:nvPr/>
        </p:nvSpPr>
        <p:spPr>
          <a:xfrm>
            <a:off x="662940" y="1794828"/>
            <a:ext cx="3225120" cy="646331"/>
          </a:xfrm>
          <a:prstGeom prst="rect">
            <a:avLst/>
          </a:prstGeom>
          <a:noFill/>
        </p:spPr>
        <p:txBody>
          <a:bodyPr wrap="square">
            <a:spAutoFit/>
          </a:bodyPr>
          <a:lstStyle/>
          <a:p>
            <a:pPr marL="0" lvl="0" indent="0" algn="l" rtl="0">
              <a:spcBef>
                <a:spcPts val="0"/>
              </a:spcBef>
              <a:spcAft>
                <a:spcPts val="0"/>
              </a:spcAft>
              <a:buNone/>
            </a:pPr>
            <a:r>
              <a:rPr lang="en-US" sz="1200" u="sng" dirty="0">
                <a:solidFill>
                  <a:schemeClr val="dk2"/>
                </a:solidFill>
                <a:latin typeface="Raleway"/>
                <a:ea typeface="Raleway"/>
                <a:cs typeface="Raleway"/>
                <a:sym typeface="Raleway"/>
              </a:rPr>
              <a:t>The map</a:t>
            </a:r>
            <a:r>
              <a:rPr lang="en-US" sz="1200" dirty="0">
                <a:solidFill>
                  <a:schemeClr val="dk2"/>
                </a:solidFill>
                <a:latin typeface="Raleway"/>
                <a:ea typeface="Raleway"/>
                <a:cs typeface="Raleway"/>
                <a:sym typeface="Raleway"/>
              </a:rPr>
              <a:t> shows that most </a:t>
            </a:r>
            <a:r>
              <a:rPr lang="en-US" sz="1200" dirty="0">
                <a:solidFill>
                  <a:srgbClr val="00CC96"/>
                </a:solidFill>
                <a:latin typeface="Raleway"/>
                <a:ea typeface="Raleway"/>
                <a:cs typeface="Raleway"/>
                <a:sym typeface="Raleway"/>
              </a:rPr>
              <a:t>natural</a:t>
            </a:r>
            <a:r>
              <a:rPr lang="en-US" sz="1200" dirty="0">
                <a:solidFill>
                  <a:schemeClr val="dk2"/>
                </a:solidFill>
                <a:latin typeface="Raleway"/>
                <a:ea typeface="Raleway"/>
                <a:cs typeface="Raleway"/>
                <a:sym typeface="Raleway"/>
              </a:rPr>
              <a:t> wildfires occur in the </a:t>
            </a:r>
            <a:r>
              <a:rPr lang="en-US" sz="1200" b="1" dirty="0">
                <a:solidFill>
                  <a:schemeClr val="dk2"/>
                </a:solidFill>
                <a:latin typeface="Raleway"/>
                <a:ea typeface="Raleway"/>
                <a:cs typeface="Raleway"/>
                <a:sym typeface="Raleway"/>
              </a:rPr>
              <a:t>west</a:t>
            </a:r>
            <a:r>
              <a:rPr lang="en-US" sz="1200" dirty="0">
                <a:solidFill>
                  <a:schemeClr val="dk2"/>
                </a:solidFill>
                <a:latin typeface="Raleway"/>
                <a:ea typeface="Raleway"/>
                <a:cs typeface="Raleway"/>
                <a:sym typeface="Raleway"/>
              </a:rPr>
              <a:t>, while the </a:t>
            </a:r>
            <a:r>
              <a:rPr lang="en-US" sz="1200" b="1" dirty="0">
                <a:solidFill>
                  <a:schemeClr val="dk2"/>
                </a:solidFill>
                <a:latin typeface="Raleway"/>
                <a:ea typeface="Raleway"/>
                <a:cs typeface="Raleway"/>
                <a:sym typeface="Raleway"/>
              </a:rPr>
              <a:t>east</a:t>
            </a:r>
            <a:r>
              <a:rPr lang="en-US" sz="1200" dirty="0">
                <a:solidFill>
                  <a:schemeClr val="dk2"/>
                </a:solidFill>
                <a:latin typeface="Raleway"/>
                <a:ea typeface="Raleway"/>
                <a:cs typeface="Raleway"/>
                <a:sym typeface="Raleway"/>
              </a:rPr>
              <a:t> consists of mostly </a:t>
            </a:r>
            <a:r>
              <a:rPr lang="en-US" sz="1200" dirty="0">
                <a:solidFill>
                  <a:srgbClr val="EF553B"/>
                </a:solidFill>
                <a:latin typeface="Raleway"/>
                <a:ea typeface="Raleway"/>
                <a:cs typeface="Raleway"/>
                <a:sym typeface="Raleway"/>
              </a:rPr>
              <a:t>human</a:t>
            </a:r>
            <a:r>
              <a:rPr lang="en-US" sz="1200" dirty="0">
                <a:solidFill>
                  <a:schemeClr val="dk2"/>
                </a:solidFill>
                <a:latin typeface="Raleway"/>
                <a:ea typeface="Raleway"/>
                <a:cs typeface="Raleway"/>
                <a:sym typeface="Raleway"/>
              </a:rPr>
              <a:t> ignited wildfires. </a:t>
            </a:r>
          </a:p>
        </p:txBody>
      </p:sp>
    </p:spTree>
    <p:extLst>
      <p:ext uri="{BB962C8B-B14F-4D97-AF65-F5344CB8AC3E}">
        <p14:creationId xmlns:p14="http://schemas.microsoft.com/office/powerpoint/2010/main" val="34696881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008"/>
        <p:cNvGrpSpPr/>
        <p:nvPr/>
      </p:nvGrpSpPr>
      <p:grpSpPr>
        <a:xfrm>
          <a:off x="0" y="0"/>
          <a:ext cx="0" cy="0"/>
          <a:chOff x="0" y="0"/>
          <a:chExt cx="0" cy="0"/>
        </a:xfrm>
      </p:grpSpPr>
      <p:sp>
        <p:nvSpPr>
          <p:cNvPr id="9" name="Google Shape;303;p32">
            <a:extLst>
              <a:ext uri="{FF2B5EF4-FFF2-40B4-BE49-F238E27FC236}">
                <a16:creationId xmlns:a16="http://schemas.microsoft.com/office/drawing/2014/main" id="{37FE3C5D-0A21-437B-AB18-7677A563B225}"/>
              </a:ext>
            </a:extLst>
          </p:cNvPr>
          <p:cNvSpPr/>
          <p:nvPr/>
        </p:nvSpPr>
        <p:spPr>
          <a:xfrm rot="16200000" flipH="1">
            <a:off x="1758602" y="-1654823"/>
            <a:ext cx="473400" cy="4772396"/>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52"/>
          <p:cNvSpPr txBox="1">
            <a:spLocks noGrp="1"/>
          </p:cNvSpPr>
          <p:nvPr>
            <p:ph type="title"/>
          </p:nvPr>
        </p:nvSpPr>
        <p:spPr>
          <a:xfrm>
            <a:off x="539999" y="445025"/>
            <a:ext cx="3581989"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Machine Learning </a:t>
            </a:r>
            <a:endParaRPr dirty="0"/>
          </a:p>
        </p:txBody>
      </p:sp>
      <p:pic>
        <p:nvPicPr>
          <p:cNvPr id="4098" name="Picture 2" descr="Robot Firefighter on White Background 3d Rendering Stock Illustration -  Illustration of modern, hose: 219279504">
            <a:extLst>
              <a:ext uri="{FF2B5EF4-FFF2-40B4-BE49-F238E27FC236}">
                <a16:creationId xmlns:a16="http://schemas.microsoft.com/office/drawing/2014/main" id="{BF71A5B1-C4BB-4A68-9FB3-C10DD024FF5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3707" t="2814" b="8652"/>
          <a:stretch/>
        </p:blipFill>
        <p:spPr bwMode="auto">
          <a:xfrm>
            <a:off x="6693144" y="2121424"/>
            <a:ext cx="2450856" cy="2656315"/>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Fire Fighting Robot China Trade,Buy China Direct From Fire Fighting Robot  Factories at Alibaba.com">
            <a:extLst>
              <a:ext uri="{FF2B5EF4-FFF2-40B4-BE49-F238E27FC236}">
                <a16:creationId xmlns:a16="http://schemas.microsoft.com/office/drawing/2014/main" id="{C0AB6ACB-D57C-4E39-AE5F-79554FC8471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88721" y="2513448"/>
            <a:ext cx="1994772" cy="1872266"/>
          </a:xfrm>
          <a:prstGeom prst="rect">
            <a:avLst/>
          </a:prstGeom>
          <a:noFill/>
          <a:extLst>
            <a:ext uri="{909E8E84-426E-40DD-AFC4-6F175D3DCCD1}">
              <a14:hiddenFill xmlns:a14="http://schemas.microsoft.com/office/drawing/2010/main">
                <a:solidFill>
                  <a:srgbClr val="FFFFFF"/>
                </a:solidFill>
              </a14:hiddenFill>
            </a:ext>
          </a:extLst>
        </p:spPr>
      </p:pic>
      <p:pic>
        <p:nvPicPr>
          <p:cNvPr id="5144" name="Picture 24" descr="The Burning Bush The Burning, Burning Bush, Free Bible, - Burning Bush |  Full Size PNG Download | SeekPNG">
            <a:extLst>
              <a:ext uri="{FF2B5EF4-FFF2-40B4-BE49-F238E27FC236}">
                <a16:creationId xmlns:a16="http://schemas.microsoft.com/office/drawing/2014/main" id="{42E3F665-CFF0-40E1-AC96-D0C5C38B728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2402" y="66957"/>
            <a:ext cx="4610100" cy="5143500"/>
          </a:xfrm>
          <a:prstGeom prst="rect">
            <a:avLst/>
          </a:prstGeom>
          <a:noFill/>
          <a:extLst>
            <a:ext uri="{909E8E84-426E-40DD-AFC4-6F175D3DCCD1}">
              <a14:hiddenFill xmlns:a14="http://schemas.microsoft.com/office/drawing/2010/main">
                <a:solidFill>
                  <a:srgbClr val="FFFFFF"/>
                </a:solidFill>
              </a14:hiddenFill>
            </a:ext>
          </a:extLst>
        </p:spPr>
      </p:pic>
      <p:sp>
        <p:nvSpPr>
          <p:cNvPr id="7" name="Google Shape;376;p36">
            <a:extLst>
              <a:ext uri="{FF2B5EF4-FFF2-40B4-BE49-F238E27FC236}">
                <a16:creationId xmlns:a16="http://schemas.microsoft.com/office/drawing/2014/main" id="{23C62914-2616-4763-928C-F3F49C91A527}"/>
              </a:ext>
            </a:extLst>
          </p:cNvPr>
          <p:cNvSpPr txBox="1"/>
          <p:nvPr/>
        </p:nvSpPr>
        <p:spPr>
          <a:xfrm flipH="1">
            <a:off x="5305800" y="535652"/>
            <a:ext cx="2437594" cy="1010406"/>
          </a:xfrm>
          <a:prstGeom prst="rect">
            <a:avLst/>
          </a:prstGeom>
          <a:noFill/>
          <a:ln>
            <a:noFill/>
          </a:ln>
        </p:spPr>
        <p:txBody>
          <a:bodyPr spcFirstLastPara="1" wrap="square" lIns="91425" tIns="91425" rIns="91425" bIns="91425" anchor="t" anchorCtr="0">
            <a:noAutofit/>
          </a:bodyPr>
          <a:lstStyle/>
          <a:p>
            <a:pPr marL="171450" lvl="0" indent="-171450" algn="l">
              <a:spcBef>
                <a:spcPts val="0"/>
              </a:spcBef>
              <a:spcAft>
                <a:spcPts val="0"/>
              </a:spcAft>
              <a:buFont typeface="Wingdings" panose="05000000000000000000" pitchFamily="2" charset="2"/>
              <a:buChar char="v"/>
            </a:pPr>
            <a:r>
              <a:rPr lang="en-US" sz="1200" dirty="0">
                <a:solidFill>
                  <a:schemeClr val="dk2"/>
                </a:solidFill>
                <a:latin typeface="Raleway"/>
                <a:ea typeface="Raleway"/>
                <a:cs typeface="Raleway"/>
                <a:sym typeface="Raleway"/>
              </a:rPr>
              <a:t>We use </a:t>
            </a:r>
            <a:r>
              <a:rPr lang="en-US" sz="1200" i="1" dirty="0">
                <a:solidFill>
                  <a:schemeClr val="dk2"/>
                </a:solidFill>
                <a:latin typeface="Raleway"/>
                <a:ea typeface="Raleway"/>
                <a:cs typeface="Raleway"/>
                <a:sym typeface="Raleway"/>
              </a:rPr>
              <a:t>Weather API </a:t>
            </a:r>
            <a:r>
              <a:rPr lang="en-US" sz="1200" dirty="0">
                <a:solidFill>
                  <a:schemeClr val="dk2"/>
                </a:solidFill>
                <a:latin typeface="Raleway"/>
                <a:ea typeface="Raleway"/>
                <a:cs typeface="Raleway"/>
                <a:sym typeface="Raleway"/>
              </a:rPr>
              <a:t>to get the weather forecast at a given location. The models use that data to predict outcomes.</a:t>
            </a:r>
          </a:p>
        </p:txBody>
      </p:sp>
      <p:sp>
        <p:nvSpPr>
          <p:cNvPr id="8" name="Rectangle: Rounded Corners 7">
            <a:extLst>
              <a:ext uri="{FF2B5EF4-FFF2-40B4-BE49-F238E27FC236}">
                <a16:creationId xmlns:a16="http://schemas.microsoft.com/office/drawing/2014/main" id="{9B6ED89B-7556-42B5-AE80-8ED4DA02985B}"/>
              </a:ext>
            </a:extLst>
          </p:cNvPr>
          <p:cNvSpPr/>
          <p:nvPr/>
        </p:nvSpPr>
        <p:spPr>
          <a:xfrm>
            <a:off x="539999" y="3339610"/>
            <a:ext cx="387859" cy="2410882"/>
          </a:xfrm>
          <a:prstGeom prst="roundRect">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33822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008"/>
        <p:cNvGrpSpPr/>
        <p:nvPr/>
      </p:nvGrpSpPr>
      <p:grpSpPr>
        <a:xfrm>
          <a:off x="0" y="0"/>
          <a:ext cx="0" cy="0"/>
          <a:chOff x="0" y="0"/>
          <a:chExt cx="0" cy="0"/>
        </a:xfrm>
      </p:grpSpPr>
      <p:sp>
        <p:nvSpPr>
          <p:cNvPr id="17" name="Rectangle: Rounded Corners 16">
            <a:extLst>
              <a:ext uri="{FF2B5EF4-FFF2-40B4-BE49-F238E27FC236}">
                <a16:creationId xmlns:a16="http://schemas.microsoft.com/office/drawing/2014/main" id="{733DBDC1-78FC-45EF-9796-C567524D7380}"/>
              </a:ext>
            </a:extLst>
          </p:cNvPr>
          <p:cNvSpPr/>
          <p:nvPr/>
        </p:nvSpPr>
        <p:spPr>
          <a:xfrm>
            <a:off x="4840133" y="152400"/>
            <a:ext cx="2983832" cy="2419350"/>
          </a:xfrm>
          <a:prstGeom prst="roundRect">
            <a:avLst/>
          </a:prstGeom>
          <a:solidFill>
            <a:schemeClr val="bg1">
              <a:lumMod val="9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 name="Google Shape;303;p32">
            <a:extLst>
              <a:ext uri="{FF2B5EF4-FFF2-40B4-BE49-F238E27FC236}">
                <a16:creationId xmlns:a16="http://schemas.microsoft.com/office/drawing/2014/main" id="{37FE3C5D-0A21-437B-AB18-7677A563B225}"/>
              </a:ext>
            </a:extLst>
          </p:cNvPr>
          <p:cNvSpPr/>
          <p:nvPr/>
        </p:nvSpPr>
        <p:spPr>
          <a:xfrm rot="16200000" flipH="1">
            <a:off x="1758602" y="-1654823"/>
            <a:ext cx="473400" cy="4772396"/>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52"/>
          <p:cNvSpPr txBox="1">
            <a:spLocks noGrp="1"/>
          </p:cNvSpPr>
          <p:nvPr>
            <p:ph type="title"/>
          </p:nvPr>
        </p:nvSpPr>
        <p:spPr>
          <a:xfrm>
            <a:off x="539999" y="445025"/>
            <a:ext cx="3581989"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Machine Learning </a:t>
            </a:r>
            <a:endParaRPr dirty="0"/>
          </a:p>
        </p:txBody>
      </p:sp>
      <p:sp>
        <p:nvSpPr>
          <p:cNvPr id="7" name="Google Shape;307;p32">
            <a:extLst>
              <a:ext uri="{FF2B5EF4-FFF2-40B4-BE49-F238E27FC236}">
                <a16:creationId xmlns:a16="http://schemas.microsoft.com/office/drawing/2014/main" id="{94F6DB05-8A0E-42A7-A1ED-E549F34C1C4E}"/>
              </a:ext>
            </a:extLst>
          </p:cNvPr>
          <p:cNvSpPr txBox="1"/>
          <p:nvPr/>
        </p:nvSpPr>
        <p:spPr>
          <a:xfrm>
            <a:off x="337633" y="1147550"/>
            <a:ext cx="2695499" cy="3570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1600"/>
              </a:spcAft>
              <a:buNone/>
            </a:pPr>
            <a:r>
              <a:rPr lang="en-US" sz="2000" b="1" dirty="0">
                <a:solidFill>
                  <a:srgbClr val="35535B"/>
                </a:solidFill>
                <a:latin typeface="Montserrat"/>
                <a:ea typeface="Montserrat"/>
                <a:cs typeface="Montserrat"/>
                <a:sym typeface="Montserrat"/>
              </a:rPr>
              <a:t>Linear Regression</a:t>
            </a:r>
            <a:endParaRPr sz="2000" b="1" dirty="0">
              <a:solidFill>
                <a:srgbClr val="35535B"/>
              </a:solidFill>
              <a:latin typeface="Montserrat"/>
              <a:ea typeface="Montserrat"/>
              <a:cs typeface="Montserrat"/>
              <a:sym typeface="Montserrat"/>
            </a:endParaRPr>
          </a:p>
        </p:txBody>
      </p:sp>
      <p:pic>
        <p:nvPicPr>
          <p:cNvPr id="3" name="Picture 2">
            <a:extLst>
              <a:ext uri="{FF2B5EF4-FFF2-40B4-BE49-F238E27FC236}">
                <a16:creationId xmlns:a16="http://schemas.microsoft.com/office/drawing/2014/main" id="{737D7486-679B-445B-8259-A66C2AC11689}"/>
              </a:ext>
            </a:extLst>
          </p:cNvPr>
          <p:cNvPicPr>
            <a:picLocks noChangeAspect="1"/>
          </p:cNvPicPr>
          <p:nvPr/>
        </p:nvPicPr>
        <p:blipFill>
          <a:blip r:embed="rId3"/>
          <a:stretch>
            <a:fillRect/>
          </a:stretch>
        </p:blipFill>
        <p:spPr>
          <a:xfrm>
            <a:off x="4958415" y="970110"/>
            <a:ext cx="2695499" cy="40751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 name="Picture 4">
            <a:hlinkClick r:id="rId4"/>
            <a:extLst>
              <a:ext uri="{FF2B5EF4-FFF2-40B4-BE49-F238E27FC236}">
                <a16:creationId xmlns:a16="http://schemas.microsoft.com/office/drawing/2014/main" id="{493EABD9-133A-49B3-8883-CEE471BED6FB}"/>
              </a:ext>
            </a:extLst>
          </p:cNvPr>
          <p:cNvPicPr>
            <a:picLocks noChangeAspect="1"/>
          </p:cNvPicPr>
          <p:nvPr/>
        </p:nvPicPr>
        <p:blipFill>
          <a:blip r:embed="rId5"/>
          <a:stretch>
            <a:fillRect/>
          </a:stretch>
        </p:blipFill>
        <p:spPr>
          <a:xfrm>
            <a:off x="4958415" y="1503544"/>
            <a:ext cx="2695499" cy="912165"/>
          </a:xfrm>
          <a:prstGeom prst="rect">
            <a:avLst/>
          </a:prstGeom>
          <a:noFill/>
          <a:ln>
            <a:solidFill>
              <a:srgbClr val="000000"/>
            </a:solidFill>
          </a:ln>
        </p:spPr>
      </p:pic>
      <p:pic>
        <p:nvPicPr>
          <p:cNvPr id="16" name="Picture 15">
            <a:extLst>
              <a:ext uri="{FF2B5EF4-FFF2-40B4-BE49-F238E27FC236}">
                <a16:creationId xmlns:a16="http://schemas.microsoft.com/office/drawing/2014/main" id="{D269D1D6-9050-4AD5-93C3-21048A9F3F79}"/>
              </a:ext>
            </a:extLst>
          </p:cNvPr>
          <p:cNvPicPr>
            <a:picLocks noChangeAspect="1"/>
          </p:cNvPicPr>
          <p:nvPr/>
        </p:nvPicPr>
        <p:blipFill rotWithShape="1">
          <a:blip r:embed="rId6"/>
          <a:srcRect r="3725" b="1078"/>
          <a:stretch/>
        </p:blipFill>
        <p:spPr>
          <a:xfrm>
            <a:off x="6856064" y="1941205"/>
            <a:ext cx="1278193" cy="23572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cxnSp>
        <p:nvCxnSpPr>
          <p:cNvPr id="18" name="Straight Arrow Connector 17">
            <a:extLst>
              <a:ext uri="{FF2B5EF4-FFF2-40B4-BE49-F238E27FC236}">
                <a16:creationId xmlns:a16="http://schemas.microsoft.com/office/drawing/2014/main" id="{69DC1BB5-6D4F-4009-9273-DEC830165CED}"/>
              </a:ext>
            </a:extLst>
          </p:cNvPr>
          <p:cNvCxnSpPr>
            <a:cxnSpLocks/>
            <a:endCxn id="16" idx="1"/>
          </p:cNvCxnSpPr>
          <p:nvPr/>
        </p:nvCxnSpPr>
        <p:spPr>
          <a:xfrm flipV="1">
            <a:off x="5814803" y="2059068"/>
            <a:ext cx="1041261" cy="117863"/>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C8632DF3-A611-4611-ABF0-17502A90CA8C}"/>
              </a:ext>
            </a:extLst>
          </p:cNvPr>
          <p:cNvPicPr>
            <a:picLocks noChangeAspect="1"/>
          </p:cNvPicPr>
          <p:nvPr/>
        </p:nvPicPr>
        <p:blipFill>
          <a:blip r:embed="rId7"/>
          <a:stretch>
            <a:fillRect/>
          </a:stretch>
        </p:blipFill>
        <p:spPr>
          <a:xfrm>
            <a:off x="3458881" y="2694241"/>
            <a:ext cx="5303980" cy="2004234"/>
          </a:xfrm>
          <a:prstGeom prst="rect">
            <a:avLst/>
          </a:prstGeom>
          <a:ln>
            <a:noFill/>
          </a:ln>
          <a:effectLst>
            <a:outerShdw blurRad="190500" algn="tl" rotWithShape="0">
              <a:srgbClr val="000000">
                <a:alpha val="70000"/>
              </a:srgbClr>
            </a:outerShdw>
          </a:effectLst>
        </p:spPr>
      </p:pic>
      <p:sp>
        <p:nvSpPr>
          <p:cNvPr id="19" name="Google Shape;376;p36">
            <a:extLst>
              <a:ext uri="{FF2B5EF4-FFF2-40B4-BE49-F238E27FC236}">
                <a16:creationId xmlns:a16="http://schemas.microsoft.com/office/drawing/2014/main" id="{28A9F6DB-683D-492F-8B16-DA0BF90F9515}"/>
              </a:ext>
            </a:extLst>
          </p:cNvPr>
          <p:cNvSpPr txBox="1"/>
          <p:nvPr/>
        </p:nvSpPr>
        <p:spPr>
          <a:xfrm flipH="1">
            <a:off x="1095065" y="3065890"/>
            <a:ext cx="1800474" cy="141805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200" b="1" u="sng" dirty="0">
                <a:solidFill>
                  <a:schemeClr val="dk2"/>
                </a:solidFill>
                <a:latin typeface="Raleway"/>
                <a:ea typeface="Raleway"/>
                <a:cs typeface="Raleway"/>
                <a:sym typeface="Raleway"/>
              </a:rPr>
              <a:t>Conclusion:</a:t>
            </a:r>
            <a:r>
              <a:rPr lang="en-US" sz="1200" dirty="0">
                <a:solidFill>
                  <a:schemeClr val="dk2"/>
                </a:solidFill>
                <a:latin typeface="Raleway"/>
                <a:ea typeface="Raleway"/>
                <a:cs typeface="Raleway"/>
                <a:sym typeface="Raleway"/>
              </a:rPr>
              <a:t> </a:t>
            </a:r>
          </a:p>
          <a:p>
            <a:pPr marL="0" lvl="0" indent="0" algn="l" rtl="0">
              <a:spcBef>
                <a:spcPts val="0"/>
              </a:spcBef>
              <a:spcAft>
                <a:spcPts val="0"/>
              </a:spcAft>
              <a:buNone/>
            </a:pPr>
            <a:r>
              <a:rPr lang="en-US" sz="1200" dirty="0">
                <a:solidFill>
                  <a:schemeClr val="dk2"/>
                </a:solidFill>
                <a:latin typeface="Raleway"/>
                <a:ea typeface="Raleway"/>
                <a:cs typeface="Raleway"/>
                <a:sym typeface="Raleway"/>
              </a:rPr>
              <a:t>Wildfires in the west are predicted to be larger in size than the wildfires in the east for the upcoming week.</a:t>
            </a:r>
          </a:p>
          <a:p>
            <a:pPr marL="0" lvl="0" indent="0" algn="l" rtl="0">
              <a:spcBef>
                <a:spcPts val="0"/>
              </a:spcBef>
              <a:spcAft>
                <a:spcPts val="0"/>
              </a:spcAft>
              <a:buNone/>
            </a:pPr>
            <a:r>
              <a:rPr lang="en-US" sz="1200" dirty="0">
                <a:solidFill>
                  <a:schemeClr val="dk2"/>
                </a:solidFill>
                <a:latin typeface="Raleway"/>
                <a:ea typeface="Raleway"/>
                <a:cs typeface="Raleway"/>
                <a:sym typeface="Raleway"/>
                <a:hlinkClick r:id="rId8"/>
              </a:rPr>
              <a:t>Source</a:t>
            </a:r>
            <a:endParaRPr lang="en-US" sz="1200" dirty="0">
              <a:solidFill>
                <a:schemeClr val="dk2"/>
              </a:solidFill>
              <a:latin typeface="Raleway"/>
              <a:ea typeface="Raleway"/>
              <a:cs typeface="Raleway"/>
              <a:sym typeface="Raleway"/>
            </a:endParaRPr>
          </a:p>
        </p:txBody>
      </p:sp>
      <p:sp>
        <p:nvSpPr>
          <p:cNvPr id="20" name="Google Shape;376;p36">
            <a:extLst>
              <a:ext uri="{FF2B5EF4-FFF2-40B4-BE49-F238E27FC236}">
                <a16:creationId xmlns:a16="http://schemas.microsoft.com/office/drawing/2014/main" id="{33254E78-EE31-44F6-943E-AE85E2640402}"/>
              </a:ext>
            </a:extLst>
          </p:cNvPr>
          <p:cNvSpPr txBox="1"/>
          <p:nvPr/>
        </p:nvSpPr>
        <p:spPr>
          <a:xfrm flipH="1">
            <a:off x="4899659" y="152400"/>
            <a:ext cx="2811780" cy="678445"/>
          </a:xfrm>
          <a:prstGeom prst="rect">
            <a:avLst/>
          </a:prstGeom>
          <a:noFill/>
          <a:ln>
            <a:noFill/>
          </a:ln>
        </p:spPr>
        <p:txBody>
          <a:bodyPr spcFirstLastPara="1" wrap="square" lIns="91425" tIns="91425" rIns="91425" bIns="91425" anchor="t" anchorCtr="0">
            <a:noAutofit/>
          </a:bodyPr>
          <a:lstStyle/>
          <a:p>
            <a:pPr marL="171450" lvl="0" indent="-171450" algn="l" rtl="0">
              <a:spcBef>
                <a:spcPts val="0"/>
              </a:spcBef>
              <a:spcAft>
                <a:spcPts val="0"/>
              </a:spcAft>
              <a:buFont typeface="Wingdings" panose="05000000000000000000" pitchFamily="2" charset="2"/>
              <a:buChar char="v"/>
            </a:pPr>
            <a:r>
              <a:rPr lang="en-US" sz="1200" dirty="0">
                <a:solidFill>
                  <a:schemeClr val="dk2"/>
                </a:solidFill>
                <a:latin typeface="Raleway"/>
                <a:ea typeface="Raleway"/>
                <a:cs typeface="Raleway"/>
                <a:sym typeface="Raleway"/>
              </a:rPr>
              <a:t>This is an active fire in Kentucky, which the model predicted with a very accurate size</a:t>
            </a:r>
          </a:p>
        </p:txBody>
      </p:sp>
      <p:sp>
        <p:nvSpPr>
          <p:cNvPr id="14" name="Rectangle: Rounded Corners 13">
            <a:extLst>
              <a:ext uri="{FF2B5EF4-FFF2-40B4-BE49-F238E27FC236}">
                <a16:creationId xmlns:a16="http://schemas.microsoft.com/office/drawing/2014/main" id="{97F80DD9-2C4F-4C1A-86BC-9A46DA9446A0}"/>
              </a:ext>
            </a:extLst>
          </p:cNvPr>
          <p:cNvSpPr/>
          <p:nvPr/>
        </p:nvSpPr>
        <p:spPr>
          <a:xfrm>
            <a:off x="539999" y="3339610"/>
            <a:ext cx="387859" cy="2410882"/>
          </a:xfrm>
          <a:prstGeom prst="roundRect">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5" name="Google Shape;376;p36">
            <a:extLst>
              <a:ext uri="{FF2B5EF4-FFF2-40B4-BE49-F238E27FC236}">
                <a16:creationId xmlns:a16="http://schemas.microsoft.com/office/drawing/2014/main" id="{ACAC7972-4C7C-4FAB-B9C5-B424DE9DAB5E}"/>
              </a:ext>
            </a:extLst>
          </p:cNvPr>
          <p:cNvSpPr txBox="1"/>
          <p:nvPr/>
        </p:nvSpPr>
        <p:spPr>
          <a:xfrm flipH="1">
            <a:off x="539999" y="1624625"/>
            <a:ext cx="2656684" cy="69361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a:solidFill>
                  <a:schemeClr val="dk2"/>
                </a:solidFill>
                <a:latin typeface="Raleway"/>
                <a:ea typeface="Raleway"/>
                <a:cs typeface="Raleway"/>
                <a:sym typeface="Raleway"/>
              </a:rPr>
              <a:t>Using Linear Regression we were able to predict the </a:t>
            </a:r>
            <a:r>
              <a:rPr lang="en-US" sz="1200" b="1" dirty="0">
                <a:solidFill>
                  <a:schemeClr val="dk2"/>
                </a:solidFill>
                <a:latin typeface="Raleway"/>
                <a:ea typeface="Raleway"/>
                <a:cs typeface="Raleway"/>
                <a:sym typeface="Raleway"/>
              </a:rPr>
              <a:t>potential size of a wildfire</a:t>
            </a:r>
            <a:r>
              <a:rPr lang="en-US" sz="1200" dirty="0">
                <a:solidFill>
                  <a:schemeClr val="dk2"/>
                </a:solidFill>
                <a:latin typeface="Raleway"/>
                <a:ea typeface="Raleway"/>
                <a:cs typeface="Raleway"/>
                <a:sym typeface="Raleway"/>
              </a:rPr>
              <a:t> in a </a:t>
            </a:r>
            <a:r>
              <a:rPr lang="en-US" sz="1200" b="1" dirty="0">
                <a:solidFill>
                  <a:schemeClr val="dk2"/>
                </a:solidFill>
                <a:latin typeface="Raleway"/>
                <a:ea typeface="Raleway"/>
                <a:cs typeface="Raleway"/>
                <a:sym typeface="Raleway"/>
              </a:rPr>
              <a:t>given location</a:t>
            </a:r>
            <a:r>
              <a:rPr lang="en-US" sz="1200" dirty="0">
                <a:solidFill>
                  <a:schemeClr val="dk2"/>
                </a:solidFill>
                <a:latin typeface="Raleway"/>
                <a:ea typeface="Raleway"/>
                <a:cs typeface="Raleway"/>
                <a:sym typeface="Raleway"/>
              </a:rPr>
              <a:t>.</a:t>
            </a:r>
          </a:p>
        </p:txBody>
      </p:sp>
    </p:spTree>
    <p:extLst>
      <p:ext uri="{BB962C8B-B14F-4D97-AF65-F5344CB8AC3E}">
        <p14:creationId xmlns:p14="http://schemas.microsoft.com/office/powerpoint/2010/main" val="36432663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008"/>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FE94327A-15AB-45E0-9008-AAF6465C667F}"/>
              </a:ext>
            </a:extLst>
          </p:cNvPr>
          <p:cNvSpPr/>
          <p:nvPr/>
        </p:nvSpPr>
        <p:spPr>
          <a:xfrm>
            <a:off x="4381500" y="587806"/>
            <a:ext cx="3830224" cy="1590400"/>
          </a:xfrm>
          <a:prstGeom prst="roundRect">
            <a:avLst/>
          </a:prstGeom>
          <a:solidFill>
            <a:schemeClr val="bg1">
              <a:lumMod val="9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 name="Rectangle: Rounded Corners 1">
            <a:extLst>
              <a:ext uri="{FF2B5EF4-FFF2-40B4-BE49-F238E27FC236}">
                <a16:creationId xmlns:a16="http://schemas.microsoft.com/office/drawing/2014/main" id="{009F4556-3240-4076-A9A0-D415F3AEB0E6}"/>
              </a:ext>
            </a:extLst>
          </p:cNvPr>
          <p:cNvSpPr/>
          <p:nvPr/>
        </p:nvSpPr>
        <p:spPr>
          <a:xfrm>
            <a:off x="539999" y="3339610"/>
            <a:ext cx="387859" cy="2410882"/>
          </a:xfrm>
          <a:prstGeom prst="roundRect">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 name="Google Shape;303;p32">
            <a:extLst>
              <a:ext uri="{FF2B5EF4-FFF2-40B4-BE49-F238E27FC236}">
                <a16:creationId xmlns:a16="http://schemas.microsoft.com/office/drawing/2014/main" id="{37FE3C5D-0A21-437B-AB18-7677A563B225}"/>
              </a:ext>
            </a:extLst>
          </p:cNvPr>
          <p:cNvSpPr/>
          <p:nvPr/>
        </p:nvSpPr>
        <p:spPr>
          <a:xfrm rot="16200000" flipH="1">
            <a:off x="1758602" y="-1654823"/>
            <a:ext cx="473400" cy="4772396"/>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52"/>
          <p:cNvSpPr txBox="1">
            <a:spLocks noGrp="1"/>
          </p:cNvSpPr>
          <p:nvPr>
            <p:ph type="title"/>
          </p:nvPr>
        </p:nvSpPr>
        <p:spPr>
          <a:xfrm>
            <a:off x="539999" y="445025"/>
            <a:ext cx="3581989"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Machine Learning </a:t>
            </a:r>
            <a:endParaRPr dirty="0"/>
          </a:p>
        </p:txBody>
      </p:sp>
      <p:sp>
        <p:nvSpPr>
          <p:cNvPr id="7" name="Google Shape;307;p32">
            <a:extLst>
              <a:ext uri="{FF2B5EF4-FFF2-40B4-BE49-F238E27FC236}">
                <a16:creationId xmlns:a16="http://schemas.microsoft.com/office/drawing/2014/main" id="{40214519-4F32-402A-B30E-7DCF02C96333}"/>
              </a:ext>
            </a:extLst>
          </p:cNvPr>
          <p:cNvSpPr txBox="1"/>
          <p:nvPr/>
        </p:nvSpPr>
        <p:spPr>
          <a:xfrm>
            <a:off x="337633" y="1147550"/>
            <a:ext cx="2859050" cy="3570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1600"/>
              </a:spcAft>
              <a:buNone/>
            </a:pPr>
            <a:r>
              <a:rPr lang="en-US" sz="2000" b="1" dirty="0">
                <a:solidFill>
                  <a:srgbClr val="35535B"/>
                </a:solidFill>
                <a:latin typeface="Montserrat"/>
                <a:ea typeface="Montserrat"/>
                <a:cs typeface="Montserrat"/>
                <a:sym typeface="Montserrat"/>
              </a:rPr>
              <a:t>Logistic Regression</a:t>
            </a:r>
            <a:endParaRPr sz="2000" b="1" dirty="0">
              <a:solidFill>
                <a:srgbClr val="35535B"/>
              </a:solidFill>
              <a:latin typeface="Montserrat"/>
              <a:ea typeface="Montserrat"/>
              <a:cs typeface="Montserrat"/>
              <a:sym typeface="Montserrat"/>
            </a:endParaRPr>
          </a:p>
        </p:txBody>
      </p:sp>
      <p:pic>
        <p:nvPicPr>
          <p:cNvPr id="6" name="Picture 5">
            <a:extLst>
              <a:ext uri="{FF2B5EF4-FFF2-40B4-BE49-F238E27FC236}">
                <a16:creationId xmlns:a16="http://schemas.microsoft.com/office/drawing/2014/main" id="{B97ECB2F-EBFA-474E-BB74-0838246185DC}"/>
              </a:ext>
            </a:extLst>
          </p:cNvPr>
          <p:cNvPicPr>
            <a:picLocks noChangeAspect="1"/>
          </p:cNvPicPr>
          <p:nvPr/>
        </p:nvPicPr>
        <p:blipFill>
          <a:blip r:embed="rId3"/>
          <a:stretch>
            <a:fillRect/>
          </a:stretch>
        </p:blipFill>
        <p:spPr>
          <a:xfrm>
            <a:off x="3200165" y="3219998"/>
            <a:ext cx="5782477" cy="1428828"/>
          </a:xfrm>
          <a:prstGeom prst="rect">
            <a:avLst/>
          </a:prstGeom>
          <a:ln>
            <a:noFill/>
          </a:ln>
          <a:effectLst>
            <a:outerShdw blurRad="292100" dist="139700" dir="2700000" algn="tl" rotWithShape="0">
              <a:srgbClr val="333333">
                <a:alpha val="65000"/>
              </a:srgbClr>
            </a:outerShdw>
          </a:effectLst>
        </p:spPr>
      </p:pic>
      <p:pic>
        <p:nvPicPr>
          <p:cNvPr id="12" name="Picture 11">
            <a:extLst>
              <a:ext uri="{FF2B5EF4-FFF2-40B4-BE49-F238E27FC236}">
                <a16:creationId xmlns:a16="http://schemas.microsoft.com/office/drawing/2014/main" id="{4EB4B899-64A8-4BE7-9FE9-7F1D6CCEBF93}"/>
              </a:ext>
            </a:extLst>
          </p:cNvPr>
          <p:cNvPicPr>
            <a:picLocks noChangeAspect="1"/>
          </p:cNvPicPr>
          <p:nvPr/>
        </p:nvPicPr>
        <p:blipFill>
          <a:blip r:embed="rId4"/>
          <a:stretch>
            <a:fillRect/>
          </a:stretch>
        </p:blipFill>
        <p:spPr>
          <a:xfrm>
            <a:off x="3198082" y="2733173"/>
            <a:ext cx="1292845" cy="296719"/>
          </a:xfrm>
          <a:prstGeom prst="rect">
            <a:avLst/>
          </a:prstGeom>
        </p:spPr>
      </p:pic>
      <p:pic>
        <p:nvPicPr>
          <p:cNvPr id="15" name="Picture 14">
            <a:extLst>
              <a:ext uri="{FF2B5EF4-FFF2-40B4-BE49-F238E27FC236}">
                <a16:creationId xmlns:a16="http://schemas.microsoft.com/office/drawing/2014/main" id="{287B7877-8F2F-4045-9F2D-F3CBADAA0C8A}"/>
              </a:ext>
            </a:extLst>
          </p:cNvPr>
          <p:cNvPicPr>
            <a:picLocks noChangeAspect="1"/>
          </p:cNvPicPr>
          <p:nvPr/>
        </p:nvPicPr>
        <p:blipFill>
          <a:blip r:embed="rId5"/>
          <a:stretch>
            <a:fillRect/>
          </a:stretch>
        </p:blipFill>
        <p:spPr>
          <a:xfrm>
            <a:off x="4780140" y="2733173"/>
            <a:ext cx="1292845" cy="302492"/>
          </a:xfrm>
          <a:prstGeom prst="rect">
            <a:avLst/>
          </a:prstGeom>
        </p:spPr>
      </p:pic>
      <p:pic>
        <p:nvPicPr>
          <p:cNvPr id="20" name="Picture 19">
            <a:extLst>
              <a:ext uri="{FF2B5EF4-FFF2-40B4-BE49-F238E27FC236}">
                <a16:creationId xmlns:a16="http://schemas.microsoft.com/office/drawing/2014/main" id="{6A91E049-5EC3-496B-B6E1-EEE3EE8663B8}"/>
              </a:ext>
            </a:extLst>
          </p:cNvPr>
          <p:cNvPicPr>
            <a:picLocks noChangeAspect="1"/>
          </p:cNvPicPr>
          <p:nvPr/>
        </p:nvPicPr>
        <p:blipFill>
          <a:blip r:embed="rId6"/>
          <a:stretch>
            <a:fillRect/>
          </a:stretch>
        </p:blipFill>
        <p:spPr>
          <a:xfrm>
            <a:off x="6289627" y="2733173"/>
            <a:ext cx="1292845" cy="308489"/>
          </a:xfrm>
          <a:prstGeom prst="rect">
            <a:avLst/>
          </a:prstGeom>
        </p:spPr>
      </p:pic>
      <p:pic>
        <p:nvPicPr>
          <p:cNvPr id="24" name="Picture 23">
            <a:extLst>
              <a:ext uri="{FF2B5EF4-FFF2-40B4-BE49-F238E27FC236}">
                <a16:creationId xmlns:a16="http://schemas.microsoft.com/office/drawing/2014/main" id="{8ECFA4A3-082C-4817-8709-483D4143D413}"/>
              </a:ext>
            </a:extLst>
          </p:cNvPr>
          <p:cNvPicPr>
            <a:picLocks noChangeAspect="1"/>
          </p:cNvPicPr>
          <p:nvPr/>
        </p:nvPicPr>
        <p:blipFill>
          <a:blip r:embed="rId7"/>
          <a:stretch>
            <a:fillRect/>
          </a:stretch>
        </p:blipFill>
        <p:spPr>
          <a:xfrm>
            <a:off x="7689797" y="2733172"/>
            <a:ext cx="1292845" cy="296719"/>
          </a:xfrm>
          <a:prstGeom prst="rect">
            <a:avLst/>
          </a:prstGeom>
        </p:spPr>
      </p:pic>
      <p:sp>
        <p:nvSpPr>
          <p:cNvPr id="26" name="Google Shape;376;p36">
            <a:extLst>
              <a:ext uri="{FF2B5EF4-FFF2-40B4-BE49-F238E27FC236}">
                <a16:creationId xmlns:a16="http://schemas.microsoft.com/office/drawing/2014/main" id="{9E85D25A-FA45-401E-AB93-F7A1C0E7AB53}"/>
              </a:ext>
            </a:extLst>
          </p:cNvPr>
          <p:cNvSpPr txBox="1"/>
          <p:nvPr/>
        </p:nvSpPr>
        <p:spPr>
          <a:xfrm flipH="1">
            <a:off x="2589230" y="3339610"/>
            <a:ext cx="645330" cy="1219825"/>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800" b="1" dirty="0">
                <a:solidFill>
                  <a:schemeClr val="dk2"/>
                </a:solidFill>
                <a:latin typeface="Raleway"/>
                <a:ea typeface="Raleway"/>
                <a:cs typeface="Raleway"/>
                <a:sym typeface="Raleway"/>
              </a:rPr>
              <a:t>Short Duration</a:t>
            </a:r>
          </a:p>
          <a:p>
            <a:pPr marL="0" lvl="0" indent="0" algn="ctr" rtl="0">
              <a:spcBef>
                <a:spcPts val="0"/>
              </a:spcBef>
              <a:spcAft>
                <a:spcPts val="0"/>
              </a:spcAft>
              <a:buNone/>
            </a:pPr>
            <a:r>
              <a:rPr lang="en-US" sz="800" b="1" dirty="0">
                <a:solidFill>
                  <a:schemeClr val="dk2"/>
                </a:solidFill>
                <a:latin typeface="Raleway"/>
                <a:ea typeface="Raleway"/>
                <a:cs typeface="Raleway"/>
                <a:sym typeface="Raleway"/>
              </a:rPr>
              <a:t>Wildfires</a:t>
            </a:r>
          </a:p>
          <a:p>
            <a:pPr marL="0" lvl="0" indent="0" algn="ctr" rtl="0">
              <a:spcBef>
                <a:spcPts val="0"/>
              </a:spcBef>
              <a:spcAft>
                <a:spcPts val="0"/>
              </a:spcAft>
              <a:buNone/>
            </a:pPr>
            <a:endParaRPr lang="en-US" sz="800" b="1" dirty="0">
              <a:solidFill>
                <a:schemeClr val="dk2"/>
              </a:solidFill>
              <a:latin typeface="Raleway"/>
              <a:ea typeface="Raleway"/>
              <a:cs typeface="Raleway"/>
              <a:sym typeface="Raleway"/>
            </a:endParaRPr>
          </a:p>
          <a:p>
            <a:pPr marL="0" lvl="0" indent="0" algn="ctr" rtl="0">
              <a:spcBef>
                <a:spcPts val="0"/>
              </a:spcBef>
              <a:spcAft>
                <a:spcPts val="0"/>
              </a:spcAft>
              <a:buNone/>
            </a:pPr>
            <a:endParaRPr lang="en-US" sz="800" b="1" dirty="0">
              <a:solidFill>
                <a:schemeClr val="dk2"/>
              </a:solidFill>
              <a:latin typeface="Raleway"/>
              <a:ea typeface="Raleway"/>
              <a:cs typeface="Raleway"/>
              <a:sym typeface="Raleway"/>
            </a:endParaRPr>
          </a:p>
          <a:p>
            <a:pPr marL="0" lvl="0" indent="0" algn="ctr" rtl="0">
              <a:spcBef>
                <a:spcPts val="0"/>
              </a:spcBef>
              <a:spcAft>
                <a:spcPts val="0"/>
              </a:spcAft>
              <a:buNone/>
            </a:pPr>
            <a:r>
              <a:rPr lang="en-US" sz="800" b="1" dirty="0">
                <a:solidFill>
                  <a:schemeClr val="dk2"/>
                </a:solidFill>
                <a:latin typeface="Raleway"/>
                <a:ea typeface="Raleway"/>
                <a:cs typeface="Raleway"/>
                <a:sym typeface="Raleway"/>
              </a:rPr>
              <a:t>Long Duration Wildfires</a:t>
            </a:r>
          </a:p>
        </p:txBody>
      </p:sp>
      <p:sp>
        <p:nvSpPr>
          <p:cNvPr id="32" name="Google Shape;376;p36">
            <a:extLst>
              <a:ext uri="{FF2B5EF4-FFF2-40B4-BE49-F238E27FC236}">
                <a16:creationId xmlns:a16="http://schemas.microsoft.com/office/drawing/2014/main" id="{23565014-2B8E-4BD3-B649-81C792E8B9DB}"/>
              </a:ext>
            </a:extLst>
          </p:cNvPr>
          <p:cNvSpPr txBox="1"/>
          <p:nvPr/>
        </p:nvSpPr>
        <p:spPr>
          <a:xfrm flipH="1">
            <a:off x="539999" y="1624625"/>
            <a:ext cx="2656684" cy="69361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a:solidFill>
                  <a:schemeClr val="dk2"/>
                </a:solidFill>
                <a:latin typeface="Raleway"/>
                <a:ea typeface="Raleway"/>
                <a:cs typeface="Raleway"/>
                <a:sym typeface="Raleway"/>
              </a:rPr>
              <a:t>Using Logistic Regression we were able to determine the </a:t>
            </a:r>
            <a:r>
              <a:rPr lang="en-US" sz="1200" b="1" dirty="0">
                <a:solidFill>
                  <a:schemeClr val="dk2"/>
                </a:solidFill>
                <a:latin typeface="Raleway"/>
                <a:ea typeface="Raleway"/>
                <a:cs typeface="Raleway"/>
                <a:sym typeface="Raleway"/>
              </a:rPr>
              <a:t>cause of a wildfire</a:t>
            </a:r>
            <a:r>
              <a:rPr lang="en-US" sz="1200" dirty="0">
                <a:solidFill>
                  <a:schemeClr val="dk2"/>
                </a:solidFill>
                <a:latin typeface="Raleway"/>
                <a:ea typeface="Raleway"/>
                <a:cs typeface="Raleway"/>
                <a:sym typeface="Raleway"/>
              </a:rPr>
              <a:t> in a </a:t>
            </a:r>
            <a:r>
              <a:rPr lang="en-US" sz="1200" b="1" dirty="0">
                <a:solidFill>
                  <a:schemeClr val="dk2"/>
                </a:solidFill>
                <a:latin typeface="Raleway"/>
                <a:ea typeface="Raleway"/>
                <a:cs typeface="Raleway"/>
                <a:sym typeface="Raleway"/>
              </a:rPr>
              <a:t>given location</a:t>
            </a:r>
            <a:r>
              <a:rPr lang="en-US" sz="1200" dirty="0">
                <a:solidFill>
                  <a:schemeClr val="dk2"/>
                </a:solidFill>
                <a:latin typeface="Raleway"/>
                <a:ea typeface="Raleway"/>
                <a:cs typeface="Raleway"/>
                <a:sym typeface="Raleway"/>
              </a:rPr>
              <a:t>.</a:t>
            </a:r>
          </a:p>
        </p:txBody>
      </p:sp>
      <p:sp>
        <p:nvSpPr>
          <p:cNvPr id="33" name="Google Shape;376;p36">
            <a:extLst>
              <a:ext uri="{FF2B5EF4-FFF2-40B4-BE49-F238E27FC236}">
                <a16:creationId xmlns:a16="http://schemas.microsoft.com/office/drawing/2014/main" id="{60107D1C-F343-4AAF-BE28-D535C1A78B30}"/>
              </a:ext>
            </a:extLst>
          </p:cNvPr>
          <p:cNvSpPr txBox="1"/>
          <p:nvPr/>
        </p:nvSpPr>
        <p:spPr>
          <a:xfrm flipH="1">
            <a:off x="3146825" y="3826898"/>
            <a:ext cx="5919940" cy="323850"/>
          </a:xfrm>
          <a:prstGeom prst="rect">
            <a:avLst/>
          </a:prstGeom>
          <a:noFill/>
          <a:ln>
            <a:noFill/>
          </a:ln>
        </p:spPr>
        <p:txBody>
          <a:bodyPr spcFirstLastPara="1" wrap="square" lIns="91425" tIns="91425" rIns="91425" bIns="91425" anchor="t" anchorCtr="0">
            <a:noAutofit/>
          </a:bodyPr>
          <a:lstStyle/>
          <a:p>
            <a:pPr lvl="1"/>
            <a:r>
              <a:rPr lang="en-US" sz="800" dirty="0">
                <a:solidFill>
                  <a:schemeClr val="dk2"/>
                </a:solidFill>
                <a:latin typeface="Raleway"/>
                <a:ea typeface="Raleway"/>
                <a:cs typeface="Raleway"/>
                <a:sym typeface="Raleway"/>
              </a:rPr>
              <a:t>-----------------------------            -----------------------------            ----------------------------        ----------------------------</a:t>
            </a:r>
          </a:p>
        </p:txBody>
      </p:sp>
      <p:sp>
        <p:nvSpPr>
          <p:cNvPr id="34" name="Google Shape;376;p36">
            <a:extLst>
              <a:ext uri="{FF2B5EF4-FFF2-40B4-BE49-F238E27FC236}">
                <a16:creationId xmlns:a16="http://schemas.microsoft.com/office/drawing/2014/main" id="{F3414508-E037-4B4E-B37C-30D891BD6944}"/>
              </a:ext>
            </a:extLst>
          </p:cNvPr>
          <p:cNvSpPr txBox="1"/>
          <p:nvPr/>
        </p:nvSpPr>
        <p:spPr>
          <a:xfrm flipH="1">
            <a:off x="560192" y="2261128"/>
            <a:ext cx="1628017" cy="2556199"/>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200" b="1" u="sng" dirty="0">
                <a:solidFill>
                  <a:schemeClr val="dk2"/>
                </a:solidFill>
                <a:latin typeface="Raleway"/>
                <a:ea typeface="Raleway"/>
                <a:cs typeface="Raleway"/>
                <a:sym typeface="Raleway"/>
              </a:rPr>
              <a:t>Conclusion:</a:t>
            </a:r>
            <a:r>
              <a:rPr lang="en-US" sz="1200" dirty="0">
                <a:solidFill>
                  <a:schemeClr val="dk2"/>
                </a:solidFill>
                <a:latin typeface="Raleway"/>
                <a:ea typeface="Raleway"/>
                <a:cs typeface="Raleway"/>
                <a:sym typeface="Raleway"/>
              </a:rPr>
              <a:t> </a:t>
            </a:r>
          </a:p>
          <a:p>
            <a:pPr marL="0" lvl="0" indent="0" algn="l" rtl="0">
              <a:spcBef>
                <a:spcPts val="0"/>
              </a:spcBef>
              <a:spcAft>
                <a:spcPts val="0"/>
              </a:spcAft>
              <a:buNone/>
            </a:pPr>
            <a:r>
              <a:rPr lang="en-US" sz="1200" dirty="0">
                <a:solidFill>
                  <a:schemeClr val="dk2"/>
                </a:solidFill>
                <a:latin typeface="Raleway"/>
                <a:ea typeface="Raleway"/>
                <a:cs typeface="Raleway"/>
                <a:sym typeface="Raleway"/>
              </a:rPr>
              <a:t>Wildfires have a higher chance to be ignited by natural causes </a:t>
            </a:r>
            <a:r>
              <a:rPr lang="en-US" sz="1200" b="1" dirty="0">
                <a:solidFill>
                  <a:schemeClr val="dk2"/>
                </a:solidFill>
                <a:latin typeface="Raleway"/>
                <a:ea typeface="Raleway"/>
                <a:cs typeface="Raleway"/>
                <a:sym typeface="Raleway"/>
              </a:rPr>
              <a:t>when there is a higher chance for precipitation</a:t>
            </a:r>
            <a:r>
              <a:rPr lang="en-US" sz="1200" dirty="0">
                <a:solidFill>
                  <a:schemeClr val="dk2"/>
                </a:solidFill>
                <a:latin typeface="Raleway"/>
                <a:ea typeface="Raleway"/>
                <a:cs typeface="Raleway"/>
                <a:sym typeface="Raleway"/>
              </a:rPr>
              <a:t>.</a:t>
            </a:r>
          </a:p>
          <a:p>
            <a:pPr marL="0" lvl="0" indent="0" algn="l" rtl="0">
              <a:spcBef>
                <a:spcPts val="0"/>
              </a:spcBef>
              <a:spcAft>
                <a:spcPts val="0"/>
              </a:spcAft>
              <a:buNone/>
            </a:pPr>
            <a:r>
              <a:rPr lang="en-US" sz="1200" dirty="0">
                <a:solidFill>
                  <a:schemeClr val="dk2"/>
                </a:solidFill>
                <a:latin typeface="Raleway"/>
                <a:ea typeface="Raleway"/>
                <a:cs typeface="Raleway"/>
                <a:sym typeface="Raleway"/>
              </a:rPr>
              <a:t>This can result in a </a:t>
            </a:r>
            <a:r>
              <a:rPr lang="en-US" sz="1200" b="1" dirty="0">
                <a:solidFill>
                  <a:schemeClr val="dk2"/>
                </a:solidFill>
                <a:latin typeface="Raleway"/>
                <a:ea typeface="Raleway"/>
                <a:cs typeface="Raleway"/>
                <a:sym typeface="Raleway"/>
                <a:hlinkClick r:id="rId8"/>
              </a:rPr>
              <a:t>dry thunderstorm </a:t>
            </a:r>
            <a:r>
              <a:rPr lang="en-US" sz="1200" dirty="0">
                <a:solidFill>
                  <a:schemeClr val="dk2"/>
                </a:solidFill>
                <a:latin typeface="Raleway"/>
                <a:ea typeface="Raleway"/>
                <a:cs typeface="Raleway"/>
                <a:sym typeface="Raleway"/>
              </a:rPr>
              <a:t>that produces lightning, which is the biggest cause of natural wildfires.</a:t>
            </a:r>
          </a:p>
          <a:p>
            <a:pPr marL="0" lvl="0" indent="0" algn="l" rtl="0">
              <a:spcBef>
                <a:spcPts val="0"/>
              </a:spcBef>
              <a:spcAft>
                <a:spcPts val="0"/>
              </a:spcAft>
              <a:buNone/>
            </a:pPr>
            <a:endParaRPr lang="en-US" sz="1200" dirty="0">
              <a:solidFill>
                <a:schemeClr val="dk2"/>
              </a:solidFill>
              <a:latin typeface="Raleway"/>
              <a:ea typeface="Raleway"/>
              <a:cs typeface="Raleway"/>
              <a:sym typeface="Raleway"/>
            </a:endParaRPr>
          </a:p>
        </p:txBody>
      </p:sp>
      <p:pic>
        <p:nvPicPr>
          <p:cNvPr id="35" name="Picture 34">
            <a:extLst>
              <a:ext uri="{FF2B5EF4-FFF2-40B4-BE49-F238E27FC236}">
                <a16:creationId xmlns:a16="http://schemas.microsoft.com/office/drawing/2014/main" id="{4DCBBE4A-2186-44DF-9AD8-D772C003EF5B}"/>
              </a:ext>
            </a:extLst>
          </p:cNvPr>
          <p:cNvPicPr>
            <a:picLocks noChangeAspect="1"/>
          </p:cNvPicPr>
          <p:nvPr/>
        </p:nvPicPr>
        <p:blipFill>
          <a:blip r:embed="rId9"/>
          <a:stretch>
            <a:fillRect/>
          </a:stretch>
        </p:blipFill>
        <p:spPr>
          <a:xfrm>
            <a:off x="6607023" y="1231542"/>
            <a:ext cx="1454405" cy="78616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36" name="Google Shape;376;p36">
            <a:extLst>
              <a:ext uri="{FF2B5EF4-FFF2-40B4-BE49-F238E27FC236}">
                <a16:creationId xmlns:a16="http://schemas.microsoft.com/office/drawing/2014/main" id="{F1A9DF47-9C59-454B-AA0A-E4693235DB88}"/>
              </a:ext>
            </a:extLst>
          </p:cNvPr>
          <p:cNvSpPr txBox="1"/>
          <p:nvPr/>
        </p:nvSpPr>
        <p:spPr>
          <a:xfrm flipH="1">
            <a:off x="4687897" y="690989"/>
            <a:ext cx="1591657" cy="561003"/>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200" b="1" dirty="0">
                <a:solidFill>
                  <a:schemeClr val="dk2"/>
                </a:solidFill>
                <a:latin typeface="Raleway"/>
                <a:ea typeface="Raleway"/>
                <a:cs typeface="Raleway"/>
                <a:sym typeface="Raleway"/>
              </a:rPr>
              <a:t>Jerusalem Forest Wildfire – 08/2022</a:t>
            </a:r>
          </a:p>
        </p:txBody>
      </p:sp>
      <p:pic>
        <p:nvPicPr>
          <p:cNvPr id="37" name="Picture 36">
            <a:hlinkClick r:id="rId10"/>
            <a:extLst>
              <a:ext uri="{FF2B5EF4-FFF2-40B4-BE49-F238E27FC236}">
                <a16:creationId xmlns:a16="http://schemas.microsoft.com/office/drawing/2014/main" id="{FC37F74A-DBB8-4886-B191-86F7FFF21DC9}"/>
              </a:ext>
            </a:extLst>
          </p:cNvPr>
          <p:cNvPicPr>
            <a:picLocks noChangeAspect="1"/>
          </p:cNvPicPr>
          <p:nvPr/>
        </p:nvPicPr>
        <p:blipFill>
          <a:blip r:embed="rId11"/>
          <a:stretch>
            <a:fillRect/>
          </a:stretch>
        </p:blipFill>
        <p:spPr>
          <a:xfrm>
            <a:off x="4509682" y="1719979"/>
            <a:ext cx="1947048" cy="28341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4" name="Picture 3">
            <a:hlinkClick r:id="rId12"/>
            <a:extLst>
              <a:ext uri="{FF2B5EF4-FFF2-40B4-BE49-F238E27FC236}">
                <a16:creationId xmlns:a16="http://schemas.microsoft.com/office/drawing/2014/main" id="{27CD91A8-199A-47BE-84C3-7414FB7FB85F}"/>
              </a:ext>
            </a:extLst>
          </p:cNvPr>
          <p:cNvPicPr>
            <a:picLocks noChangeAspect="1"/>
          </p:cNvPicPr>
          <p:nvPr/>
        </p:nvPicPr>
        <p:blipFill>
          <a:blip r:embed="rId13"/>
          <a:stretch>
            <a:fillRect/>
          </a:stretch>
        </p:blipFill>
        <p:spPr>
          <a:xfrm>
            <a:off x="4509681" y="1305415"/>
            <a:ext cx="1947048" cy="22445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37969439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8" name="Google Shape;316;p33">
            <a:extLst>
              <a:ext uri="{FF2B5EF4-FFF2-40B4-BE49-F238E27FC236}">
                <a16:creationId xmlns:a16="http://schemas.microsoft.com/office/drawing/2014/main" id="{45C59239-5369-4B2D-9360-A16DC2EC02D1}"/>
              </a:ext>
            </a:extLst>
          </p:cNvPr>
          <p:cNvSpPr/>
          <p:nvPr/>
        </p:nvSpPr>
        <p:spPr>
          <a:xfrm rot="16200000" flipH="1">
            <a:off x="1734365" y="-1630587"/>
            <a:ext cx="473400" cy="4723923"/>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0" name="Google Shape;240;p27"/>
          <p:cNvSpPr txBox="1">
            <a:spLocks noGrp="1"/>
          </p:cNvSpPr>
          <p:nvPr>
            <p:ph type="title"/>
          </p:nvPr>
        </p:nvSpPr>
        <p:spPr>
          <a:xfrm>
            <a:off x="540000" y="445025"/>
            <a:ext cx="3532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latin typeface="Montserrat"/>
                <a:ea typeface="Montserrat"/>
                <a:cs typeface="Montserrat"/>
                <a:sym typeface="Montserrat"/>
              </a:rPr>
              <a:t>Table of Contents</a:t>
            </a:r>
            <a:endParaRPr dirty="0">
              <a:latin typeface="Montserrat"/>
              <a:ea typeface="Montserrat"/>
              <a:cs typeface="Montserrat"/>
              <a:sym typeface="Montserrat"/>
            </a:endParaRPr>
          </a:p>
        </p:txBody>
      </p:sp>
      <p:sp>
        <p:nvSpPr>
          <p:cNvPr id="41" name="Google Shape;302;p32">
            <a:extLst>
              <a:ext uri="{FF2B5EF4-FFF2-40B4-BE49-F238E27FC236}">
                <a16:creationId xmlns:a16="http://schemas.microsoft.com/office/drawing/2014/main" id="{53DD9C39-51EB-4F87-A7A5-900315EEFABD}"/>
              </a:ext>
            </a:extLst>
          </p:cNvPr>
          <p:cNvSpPr/>
          <p:nvPr/>
        </p:nvSpPr>
        <p:spPr>
          <a:xfrm rot="1405301">
            <a:off x="644433" y="2832377"/>
            <a:ext cx="8650787" cy="380945"/>
          </a:xfrm>
          <a:prstGeom prst="rightArrow">
            <a:avLst>
              <a:gd name="adj1" fmla="val 50000"/>
              <a:gd name="adj2" fmla="val 18557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311;p32">
            <a:extLst>
              <a:ext uri="{FF2B5EF4-FFF2-40B4-BE49-F238E27FC236}">
                <a16:creationId xmlns:a16="http://schemas.microsoft.com/office/drawing/2014/main" id="{B5AA96F2-6F40-49A6-A058-0BB984F0F871}"/>
              </a:ext>
            </a:extLst>
          </p:cNvPr>
          <p:cNvSpPr/>
          <p:nvPr/>
        </p:nvSpPr>
        <p:spPr>
          <a:xfrm flipH="1">
            <a:off x="4333024" y="2927808"/>
            <a:ext cx="2018076" cy="35615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chemeClr val="lt2"/>
                </a:solidFill>
                <a:latin typeface="Montserrat"/>
                <a:ea typeface="Montserrat"/>
                <a:cs typeface="Montserrat"/>
                <a:sym typeface="Montserrat"/>
              </a:rPr>
              <a:t>Data Cleaning</a:t>
            </a:r>
            <a:endParaRPr b="1" dirty="0">
              <a:solidFill>
                <a:schemeClr val="lt2"/>
              </a:solidFill>
              <a:latin typeface="Montserrat"/>
              <a:ea typeface="Montserrat"/>
              <a:cs typeface="Montserrat"/>
              <a:sym typeface="Montserrat"/>
            </a:endParaRPr>
          </a:p>
        </p:txBody>
      </p:sp>
      <p:sp>
        <p:nvSpPr>
          <p:cNvPr id="52" name="Google Shape;311;p32">
            <a:extLst>
              <a:ext uri="{FF2B5EF4-FFF2-40B4-BE49-F238E27FC236}">
                <a16:creationId xmlns:a16="http://schemas.microsoft.com/office/drawing/2014/main" id="{DDF09354-933D-4854-ABE3-1467650E4FF0}"/>
              </a:ext>
            </a:extLst>
          </p:cNvPr>
          <p:cNvSpPr/>
          <p:nvPr/>
        </p:nvSpPr>
        <p:spPr>
          <a:xfrm flipH="1">
            <a:off x="5407444" y="3383036"/>
            <a:ext cx="2018076" cy="35615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chemeClr val="lt2"/>
                </a:solidFill>
                <a:latin typeface="Montserrat"/>
                <a:ea typeface="Montserrat"/>
                <a:cs typeface="Montserrat"/>
                <a:sym typeface="Montserrat"/>
              </a:rPr>
              <a:t>EDA</a:t>
            </a:r>
            <a:endParaRPr b="1" dirty="0">
              <a:solidFill>
                <a:schemeClr val="lt2"/>
              </a:solidFill>
              <a:latin typeface="Montserrat"/>
              <a:ea typeface="Montserrat"/>
              <a:cs typeface="Montserrat"/>
              <a:sym typeface="Montserrat"/>
            </a:endParaRPr>
          </a:p>
        </p:txBody>
      </p:sp>
      <p:sp>
        <p:nvSpPr>
          <p:cNvPr id="53" name="Google Shape;311;p32">
            <a:extLst>
              <a:ext uri="{FF2B5EF4-FFF2-40B4-BE49-F238E27FC236}">
                <a16:creationId xmlns:a16="http://schemas.microsoft.com/office/drawing/2014/main" id="{6E7CBA7F-12BB-480B-BA22-AE9CE501EDBB}"/>
              </a:ext>
            </a:extLst>
          </p:cNvPr>
          <p:cNvSpPr/>
          <p:nvPr/>
        </p:nvSpPr>
        <p:spPr>
          <a:xfrm flipH="1">
            <a:off x="6489484" y="3901891"/>
            <a:ext cx="2018077" cy="348912"/>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chemeClr val="lt2"/>
                </a:solidFill>
                <a:latin typeface="Montserrat"/>
                <a:ea typeface="Montserrat"/>
                <a:cs typeface="Montserrat"/>
                <a:sym typeface="Montserrat"/>
              </a:rPr>
              <a:t>Machine Learning</a:t>
            </a:r>
            <a:endParaRPr b="1" dirty="0">
              <a:solidFill>
                <a:schemeClr val="lt2"/>
              </a:solidFill>
              <a:latin typeface="Montserrat"/>
              <a:ea typeface="Montserrat"/>
              <a:cs typeface="Montserrat"/>
              <a:sym typeface="Montserrat"/>
            </a:endParaRPr>
          </a:p>
        </p:txBody>
      </p:sp>
      <p:sp>
        <p:nvSpPr>
          <p:cNvPr id="62" name="Google Shape;310;p32">
            <a:extLst>
              <a:ext uri="{FF2B5EF4-FFF2-40B4-BE49-F238E27FC236}">
                <a16:creationId xmlns:a16="http://schemas.microsoft.com/office/drawing/2014/main" id="{8BB5AE37-1FD7-477D-9CD4-D27F96DA02C5}"/>
              </a:ext>
            </a:extLst>
          </p:cNvPr>
          <p:cNvSpPr/>
          <p:nvPr/>
        </p:nvSpPr>
        <p:spPr>
          <a:xfrm flipH="1">
            <a:off x="3188800" y="2472580"/>
            <a:ext cx="2018075" cy="35615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chemeClr val="lt2"/>
                </a:solidFill>
                <a:latin typeface="Montserrat"/>
                <a:ea typeface="Montserrat"/>
                <a:cs typeface="Montserrat"/>
                <a:sym typeface="Montserrat"/>
              </a:rPr>
              <a:t>Data Acquisition</a:t>
            </a:r>
          </a:p>
        </p:txBody>
      </p:sp>
      <p:sp>
        <p:nvSpPr>
          <p:cNvPr id="9" name="Google Shape;310;p32">
            <a:extLst>
              <a:ext uri="{FF2B5EF4-FFF2-40B4-BE49-F238E27FC236}">
                <a16:creationId xmlns:a16="http://schemas.microsoft.com/office/drawing/2014/main" id="{8812BE3E-9815-43AE-A223-33E6C46BBBDB}"/>
              </a:ext>
            </a:extLst>
          </p:cNvPr>
          <p:cNvSpPr/>
          <p:nvPr/>
        </p:nvSpPr>
        <p:spPr>
          <a:xfrm flipH="1">
            <a:off x="987843" y="1542252"/>
            <a:ext cx="2018075" cy="35615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chemeClr val="lt2"/>
                </a:solidFill>
                <a:latin typeface="Montserrat"/>
                <a:ea typeface="Montserrat"/>
                <a:cs typeface="Montserrat"/>
                <a:sym typeface="Montserrat"/>
              </a:rPr>
              <a:t>Overview</a:t>
            </a:r>
          </a:p>
        </p:txBody>
      </p:sp>
      <p:sp>
        <p:nvSpPr>
          <p:cNvPr id="10" name="Google Shape;310;p32">
            <a:extLst>
              <a:ext uri="{FF2B5EF4-FFF2-40B4-BE49-F238E27FC236}">
                <a16:creationId xmlns:a16="http://schemas.microsoft.com/office/drawing/2014/main" id="{2CDECE21-BA88-4B82-9AE4-9E0CF41F5E4D}"/>
              </a:ext>
            </a:extLst>
          </p:cNvPr>
          <p:cNvSpPr/>
          <p:nvPr/>
        </p:nvSpPr>
        <p:spPr>
          <a:xfrm flipH="1">
            <a:off x="1996880" y="2017352"/>
            <a:ext cx="2018075" cy="35615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chemeClr val="lt2"/>
                </a:solidFill>
                <a:latin typeface="Montserrat"/>
                <a:ea typeface="Montserrat"/>
                <a:cs typeface="Montserrat"/>
                <a:sym typeface="Montserrat"/>
              </a:rPr>
              <a:t>Research</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019"/>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DDADFFE2-1A15-4F20-BAF5-E44EA9D994B3}"/>
              </a:ext>
            </a:extLst>
          </p:cNvPr>
          <p:cNvSpPr/>
          <p:nvPr/>
        </p:nvSpPr>
        <p:spPr>
          <a:xfrm>
            <a:off x="3226420" y="3166946"/>
            <a:ext cx="2735765" cy="602166"/>
          </a:xfrm>
          <a:prstGeom prst="roundRect">
            <a:avLst/>
          </a:prstGeom>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20" name="Google Shape;1020;p53"/>
          <p:cNvSpPr txBox="1">
            <a:spLocks noGrp="1"/>
          </p:cNvSpPr>
          <p:nvPr>
            <p:ph type="title"/>
          </p:nvPr>
        </p:nvSpPr>
        <p:spPr>
          <a:xfrm>
            <a:off x="1063093" y="974475"/>
            <a:ext cx="7017824" cy="716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5400" dirty="0"/>
              <a:t>Any Questions?</a:t>
            </a:r>
            <a:endParaRPr sz="5400" dirty="0"/>
          </a:p>
        </p:txBody>
      </p:sp>
      <p:sp>
        <p:nvSpPr>
          <p:cNvPr id="17" name="Google Shape;1021;p53">
            <a:extLst>
              <a:ext uri="{FF2B5EF4-FFF2-40B4-BE49-F238E27FC236}">
                <a16:creationId xmlns:a16="http://schemas.microsoft.com/office/drawing/2014/main" id="{4CD0848E-2D71-4975-9D97-7DC1D41E86A2}"/>
              </a:ext>
            </a:extLst>
          </p:cNvPr>
          <p:cNvSpPr txBox="1">
            <a:spLocks/>
          </p:cNvSpPr>
          <p:nvPr/>
        </p:nvSpPr>
        <p:spPr>
          <a:xfrm>
            <a:off x="1820419" y="2182369"/>
            <a:ext cx="2079821" cy="148011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lt2"/>
              </a:buClr>
              <a:buSzPts val="1400"/>
              <a:buFont typeface="Raleway"/>
              <a:buNone/>
              <a:defRPr sz="1400" b="0" i="0" u="none" strike="noStrike" cap="none">
                <a:solidFill>
                  <a:schemeClr val="lt2"/>
                </a:solidFill>
                <a:latin typeface="Raleway"/>
                <a:ea typeface="Raleway"/>
                <a:cs typeface="Raleway"/>
                <a:sym typeface="Raleway"/>
              </a:defRPr>
            </a:lvl1pPr>
            <a:lvl2pPr marL="914400" marR="0" lvl="1" indent="-317500" algn="ctr" rtl="0">
              <a:lnSpc>
                <a:spcPct val="115000"/>
              </a:lnSpc>
              <a:spcBef>
                <a:spcPts val="0"/>
              </a:spcBef>
              <a:spcAft>
                <a:spcPts val="0"/>
              </a:spcAft>
              <a:buClr>
                <a:schemeClr val="lt2"/>
              </a:buClr>
              <a:buSzPts val="1400"/>
              <a:buFont typeface="Raleway"/>
              <a:buNone/>
              <a:defRPr sz="1400" b="0" i="0" u="none" strike="noStrike" cap="none">
                <a:solidFill>
                  <a:schemeClr val="lt2"/>
                </a:solidFill>
                <a:latin typeface="Raleway"/>
                <a:ea typeface="Raleway"/>
                <a:cs typeface="Raleway"/>
                <a:sym typeface="Raleway"/>
              </a:defRPr>
            </a:lvl2pPr>
            <a:lvl3pPr marL="1371600" marR="0" lvl="2" indent="-317500" algn="ctr" rtl="0">
              <a:lnSpc>
                <a:spcPct val="115000"/>
              </a:lnSpc>
              <a:spcBef>
                <a:spcPts val="1600"/>
              </a:spcBef>
              <a:spcAft>
                <a:spcPts val="0"/>
              </a:spcAft>
              <a:buClr>
                <a:schemeClr val="lt2"/>
              </a:buClr>
              <a:buSzPts val="1400"/>
              <a:buFont typeface="Raleway"/>
              <a:buNone/>
              <a:defRPr sz="1400" b="0" i="0" u="none" strike="noStrike" cap="none">
                <a:solidFill>
                  <a:schemeClr val="lt2"/>
                </a:solidFill>
                <a:latin typeface="Raleway"/>
                <a:ea typeface="Raleway"/>
                <a:cs typeface="Raleway"/>
                <a:sym typeface="Raleway"/>
              </a:defRPr>
            </a:lvl3pPr>
            <a:lvl4pPr marL="1828800" marR="0" lvl="3" indent="-317500" algn="ctr" rtl="0">
              <a:lnSpc>
                <a:spcPct val="115000"/>
              </a:lnSpc>
              <a:spcBef>
                <a:spcPts val="1600"/>
              </a:spcBef>
              <a:spcAft>
                <a:spcPts val="0"/>
              </a:spcAft>
              <a:buClr>
                <a:schemeClr val="lt2"/>
              </a:buClr>
              <a:buSzPts val="1400"/>
              <a:buFont typeface="Raleway"/>
              <a:buNone/>
              <a:defRPr sz="1400" b="0" i="0" u="none" strike="noStrike" cap="none">
                <a:solidFill>
                  <a:schemeClr val="lt2"/>
                </a:solidFill>
                <a:latin typeface="Raleway"/>
                <a:ea typeface="Raleway"/>
                <a:cs typeface="Raleway"/>
                <a:sym typeface="Raleway"/>
              </a:defRPr>
            </a:lvl4pPr>
            <a:lvl5pPr marL="2286000" marR="0" lvl="4" indent="-317500" algn="ctr" rtl="0">
              <a:lnSpc>
                <a:spcPct val="115000"/>
              </a:lnSpc>
              <a:spcBef>
                <a:spcPts val="1600"/>
              </a:spcBef>
              <a:spcAft>
                <a:spcPts val="0"/>
              </a:spcAft>
              <a:buClr>
                <a:schemeClr val="lt2"/>
              </a:buClr>
              <a:buSzPts val="1400"/>
              <a:buFont typeface="Raleway"/>
              <a:buNone/>
              <a:defRPr sz="1400" b="0" i="0" u="none" strike="noStrike" cap="none">
                <a:solidFill>
                  <a:schemeClr val="lt2"/>
                </a:solidFill>
                <a:latin typeface="Raleway"/>
                <a:ea typeface="Raleway"/>
                <a:cs typeface="Raleway"/>
                <a:sym typeface="Raleway"/>
              </a:defRPr>
            </a:lvl5pPr>
            <a:lvl6pPr marL="2743200" marR="0" lvl="5" indent="-317500" algn="ctr" rtl="0">
              <a:lnSpc>
                <a:spcPct val="115000"/>
              </a:lnSpc>
              <a:spcBef>
                <a:spcPts val="1600"/>
              </a:spcBef>
              <a:spcAft>
                <a:spcPts val="0"/>
              </a:spcAft>
              <a:buClr>
                <a:schemeClr val="lt2"/>
              </a:buClr>
              <a:buSzPts val="1400"/>
              <a:buFont typeface="Raleway"/>
              <a:buNone/>
              <a:defRPr sz="1400" b="0" i="0" u="none" strike="noStrike" cap="none">
                <a:solidFill>
                  <a:schemeClr val="lt2"/>
                </a:solidFill>
                <a:latin typeface="Raleway"/>
                <a:ea typeface="Raleway"/>
                <a:cs typeface="Raleway"/>
                <a:sym typeface="Raleway"/>
              </a:defRPr>
            </a:lvl6pPr>
            <a:lvl7pPr marL="3200400" marR="0" lvl="6" indent="-317500" algn="ctr" rtl="0">
              <a:lnSpc>
                <a:spcPct val="115000"/>
              </a:lnSpc>
              <a:spcBef>
                <a:spcPts val="1600"/>
              </a:spcBef>
              <a:spcAft>
                <a:spcPts val="0"/>
              </a:spcAft>
              <a:buClr>
                <a:schemeClr val="lt2"/>
              </a:buClr>
              <a:buSzPts val="1400"/>
              <a:buFont typeface="Raleway"/>
              <a:buNone/>
              <a:defRPr sz="1400" b="0" i="0" u="none" strike="noStrike" cap="none">
                <a:solidFill>
                  <a:schemeClr val="lt2"/>
                </a:solidFill>
                <a:latin typeface="Raleway"/>
                <a:ea typeface="Raleway"/>
                <a:cs typeface="Raleway"/>
                <a:sym typeface="Raleway"/>
              </a:defRPr>
            </a:lvl7pPr>
            <a:lvl8pPr marL="3657600" marR="0" lvl="7" indent="-317500" algn="ctr" rtl="0">
              <a:lnSpc>
                <a:spcPct val="115000"/>
              </a:lnSpc>
              <a:spcBef>
                <a:spcPts val="1600"/>
              </a:spcBef>
              <a:spcAft>
                <a:spcPts val="0"/>
              </a:spcAft>
              <a:buClr>
                <a:schemeClr val="lt2"/>
              </a:buClr>
              <a:buSzPts val="1400"/>
              <a:buFont typeface="Raleway"/>
              <a:buNone/>
              <a:defRPr sz="1400" b="0" i="0" u="none" strike="noStrike" cap="none">
                <a:solidFill>
                  <a:schemeClr val="lt2"/>
                </a:solidFill>
                <a:latin typeface="Raleway"/>
                <a:ea typeface="Raleway"/>
                <a:cs typeface="Raleway"/>
                <a:sym typeface="Raleway"/>
              </a:defRPr>
            </a:lvl8pPr>
            <a:lvl9pPr marL="4114800" marR="0" lvl="8" indent="-317500" algn="ctr" rtl="0">
              <a:lnSpc>
                <a:spcPct val="115000"/>
              </a:lnSpc>
              <a:spcBef>
                <a:spcPts val="1600"/>
              </a:spcBef>
              <a:spcAft>
                <a:spcPts val="1600"/>
              </a:spcAft>
              <a:buClr>
                <a:schemeClr val="lt2"/>
              </a:buClr>
              <a:buSzPts val="1400"/>
              <a:buFont typeface="Raleway"/>
              <a:buNone/>
              <a:defRPr sz="1400" b="0" i="0" u="none" strike="noStrike" cap="none">
                <a:solidFill>
                  <a:schemeClr val="lt2"/>
                </a:solidFill>
                <a:latin typeface="Raleway"/>
                <a:ea typeface="Raleway"/>
                <a:cs typeface="Raleway"/>
                <a:sym typeface="Raleway"/>
              </a:defRPr>
            </a:lvl9pPr>
          </a:lstStyle>
          <a:p>
            <a:pPr marL="0" indent="0"/>
            <a:r>
              <a:rPr lang="en" dirty="0"/>
              <a:t>Tiran Spierer</a:t>
            </a:r>
            <a:endParaRPr lang="en-US" dirty="0">
              <a:hlinkClick r:id="rId3"/>
            </a:endParaRPr>
          </a:p>
          <a:p>
            <a:pPr marL="0" indent="0"/>
            <a:r>
              <a:rPr lang="en-US" dirty="0">
                <a:hlinkClick r:id="rId3"/>
              </a:rPr>
              <a:t>tspierer@gmail.com</a:t>
            </a:r>
            <a:endParaRPr lang="en-US" dirty="0"/>
          </a:p>
          <a:p>
            <a:pPr marL="0" indent="0"/>
            <a:endParaRPr lang="en-US" dirty="0"/>
          </a:p>
        </p:txBody>
      </p:sp>
      <p:pic>
        <p:nvPicPr>
          <p:cNvPr id="2054" name="Picture 6" descr="Circle, linkedin icon - Free download on Iconfinder">
            <a:hlinkClick r:id="rId4"/>
            <a:extLst>
              <a:ext uri="{FF2B5EF4-FFF2-40B4-BE49-F238E27FC236}">
                <a16:creationId xmlns:a16="http://schemas.microsoft.com/office/drawing/2014/main" id="{F7D9C089-C039-4EEA-B737-9EB636F4B71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18543" y="2789804"/>
            <a:ext cx="674202" cy="674200"/>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GitHub Logo, history, meaning, symbol, PNG">
            <a:hlinkClick r:id="rId6"/>
            <a:extLst>
              <a:ext uri="{FF2B5EF4-FFF2-40B4-BE49-F238E27FC236}">
                <a16:creationId xmlns:a16="http://schemas.microsoft.com/office/drawing/2014/main" id="{5A518719-E358-4F36-A767-BBDCCE02115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014758" y="2829224"/>
            <a:ext cx="1058418" cy="595360"/>
          </a:xfrm>
          <a:prstGeom prst="rect">
            <a:avLst/>
          </a:prstGeom>
          <a:noFill/>
          <a:extLst>
            <a:ext uri="{909E8E84-426E-40DD-AFC4-6F175D3DCCD1}">
              <a14:hiddenFill xmlns:a14="http://schemas.microsoft.com/office/drawing/2010/main">
                <a:solidFill>
                  <a:srgbClr val="FFFFFF"/>
                </a:solidFill>
              </a14:hiddenFill>
            </a:ext>
          </a:extLst>
        </p:spPr>
      </p:pic>
      <p:sp>
        <p:nvSpPr>
          <p:cNvPr id="31" name="Google Shape;1021;p53">
            <a:extLst>
              <a:ext uri="{FF2B5EF4-FFF2-40B4-BE49-F238E27FC236}">
                <a16:creationId xmlns:a16="http://schemas.microsoft.com/office/drawing/2014/main" id="{DB02663F-786E-41DF-9432-21050DA4D6B4}"/>
              </a:ext>
            </a:extLst>
          </p:cNvPr>
          <p:cNvSpPr txBox="1">
            <a:spLocks/>
          </p:cNvSpPr>
          <p:nvPr/>
        </p:nvSpPr>
        <p:spPr>
          <a:xfrm>
            <a:off x="5187695" y="2182368"/>
            <a:ext cx="2135886" cy="148011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lt2"/>
              </a:buClr>
              <a:buSzPts val="1400"/>
              <a:buFont typeface="Raleway"/>
              <a:buNone/>
              <a:defRPr sz="1400" b="0" i="0" u="none" strike="noStrike" cap="none">
                <a:solidFill>
                  <a:schemeClr val="lt2"/>
                </a:solidFill>
                <a:latin typeface="Raleway"/>
                <a:ea typeface="Raleway"/>
                <a:cs typeface="Raleway"/>
                <a:sym typeface="Raleway"/>
              </a:defRPr>
            </a:lvl1pPr>
            <a:lvl2pPr marL="914400" marR="0" lvl="1" indent="-317500" algn="ctr" rtl="0">
              <a:lnSpc>
                <a:spcPct val="115000"/>
              </a:lnSpc>
              <a:spcBef>
                <a:spcPts val="0"/>
              </a:spcBef>
              <a:spcAft>
                <a:spcPts val="0"/>
              </a:spcAft>
              <a:buClr>
                <a:schemeClr val="lt2"/>
              </a:buClr>
              <a:buSzPts val="1400"/>
              <a:buFont typeface="Raleway"/>
              <a:buNone/>
              <a:defRPr sz="1400" b="0" i="0" u="none" strike="noStrike" cap="none">
                <a:solidFill>
                  <a:schemeClr val="lt2"/>
                </a:solidFill>
                <a:latin typeface="Raleway"/>
                <a:ea typeface="Raleway"/>
                <a:cs typeface="Raleway"/>
                <a:sym typeface="Raleway"/>
              </a:defRPr>
            </a:lvl2pPr>
            <a:lvl3pPr marL="1371600" marR="0" lvl="2" indent="-317500" algn="ctr" rtl="0">
              <a:lnSpc>
                <a:spcPct val="115000"/>
              </a:lnSpc>
              <a:spcBef>
                <a:spcPts val="1600"/>
              </a:spcBef>
              <a:spcAft>
                <a:spcPts val="0"/>
              </a:spcAft>
              <a:buClr>
                <a:schemeClr val="lt2"/>
              </a:buClr>
              <a:buSzPts val="1400"/>
              <a:buFont typeface="Raleway"/>
              <a:buNone/>
              <a:defRPr sz="1400" b="0" i="0" u="none" strike="noStrike" cap="none">
                <a:solidFill>
                  <a:schemeClr val="lt2"/>
                </a:solidFill>
                <a:latin typeface="Raleway"/>
                <a:ea typeface="Raleway"/>
                <a:cs typeface="Raleway"/>
                <a:sym typeface="Raleway"/>
              </a:defRPr>
            </a:lvl3pPr>
            <a:lvl4pPr marL="1828800" marR="0" lvl="3" indent="-317500" algn="ctr" rtl="0">
              <a:lnSpc>
                <a:spcPct val="115000"/>
              </a:lnSpc>
              <a:spcBef>
                <a:spcPts val="1600"/>
              </a:spcBef>
              <a:spcAft>
                <a:spcPts val="0"/>
              </a:spcAft>
              <a:buClr>
                <a:schemeClr val="lt2"/>
              </a:buClr>
              <a:buSzPts val="1400"/>
              <a:buFont typeface="Raleway"/>
              <a:buNone/>
              <a:defRPr sz="1400" b="0" i="0" u="none" strike="noStrike" cap="none">
                <a:solidFill>
                  <a:schemeClr val="lt2"/>
                </a:solidFill>
                <a:latin typeface="Raleway"/>
                <a:ea typeface="Raleway"/>
                <a:cs typeface="Raleway"/>
                <a:sym typeface="Raleway"/>
              </a:defRPr>
            </a:lvl4pPr>
            <a:lvl5pPr marL="2286000" marR="0" lvl="4" indent="-317500" algn="ctr" rtl="0">
              <a:lnSpc>
                <a:spcPct val="115000"/>
              </a:lnSpc>
              <a:spcBef>
                <a:spcPts val="1600"/>
              </a:spcBef>
              <a:spcAft>
                <a:spcPts val="0"/>
              </a:spcAft>
              <a:buClr>
                <a:schemeClr val="lt2"/>
              </a:buClr>
              <a:buSzPts val="1400"/>
              <a:buFont typeface="Raleway"/>
              <a:buNone/>
              <a:defRPr sz="1400" b="0" i="0" u="none" strike="noStrike" cap="none">
                <a:solidFill>
                  <a:schemeClr val="lt2"/>
                </a:solidFill>
                <a:latin typeface="Raleway"/>
                <a:ea typeface="Raleway"/>
                <a:cs typeface="Raleway"/>
                <a:sym typeface="Raleway"/>
              </a:defRPr>
            </a:lvl5pPr>
            <a:lvl6pPr marL="2743200" marR="0" lvl="5" indent="-317500" algn="ctr" rtl="0">
              <a:lnSpc>
                <a:spcPct val="115000"/>
              </a:lnSpc>
              <a:spcBef>
                <a:spcPts val="1600"/>
              </a:spcBef>
              <a:spcAft>
                <a:spcPts val="0"/>
              </a:spcAft>
              <a:buClr>
                <a:schemeClr val="lt2"/>
              </a:buClr>
              <a:buSzPts val="1400"/>
              <a:buFont typeface="Raleway"/>
              <a:buNone/>
              <a:defRPr sz="1400" b="0" i="0" u="none" strike="noStrike" cap="none">
                <a:solidFill>
                  <a:schemeClr val="lt2"/>
                </a:solidFill>
                <a:latin typeface="Raleway"/>
                <a:ea typeface="Raleway"/>
                <a:cs typeface="Raleway"/>
                <a:sym typeface="Raleway"/>
              </a:defRPr>
            </a:lvl6pPr>
            <a:lvl7pPr marL="3200400" marR="0" lvl="6" indent="-317500" algn="ctr" rtl="0">
              <a:lnSpc>
                <a:spcPct val="115000"/>
              </a:lnSpc>
              <a:spcBef>
                <a:spcPts val="1600"/>
              </a:spcBef>
              <a:spcAft>
                <a:spcPts val="0"/>
              </a:spcAft>
              <a:buClr>
                <a:schemeClr val="lt2"/>
              </a:buClr>
              <a:buSzPts val="1400"/>
              <a:buFont typeface="Raleway"/>
              <a:buNone/>
              <a:defRPr sz="1400" b="0" i="0" u="none" strike="noStrike" cap="none">
                <a:solidFill>
                  <a:schemeClr val="lt2"/>
                </a:solidFill>
                <a:latin typeface="Raleway"/>
                <a:ea typeface="Raleway"/>
                <a:cs typeface="Raleway"/>
                <a:sym typeface="Raleway"/>
              </a:defRPr>
            </a:lvl7pPr>
            <a:lvl8pPr marL="3657600" marR="0" lvl="7" indent="-317500" algn="ctr" rtl="0">
              <a:lnSpc>
                <a:spcPct val="115000"/>
              </a:lnSpc>
              <a:spcBef>
                <a:spcPts val="1600"/>
              </a:spcBef>
              <a:spcAft>
                <a:spcPts val="0"/>
              </a:spcAft>
              <a:buClr>
                <a:schemeClr val="lt2"/>
              </a:buClr>
              <a:buSzPts val="1400"/>
              <a:buFont typeface="Raleway"/>
              <a:buNone/>
              <a:defRPr sz="1400" b="0" i="0" u="none" strike="noStrike" cap="none">
                <a:solidFill>
                  <a:schemeClr val="lt2"/>
                </a:solidFill>
                <a:latin typeface="Raleway"/>
                <a:ea typeface="Raleway"/>
                <a:cs typeface="Raleway"/>
                <a:sym typeface="Raleway"/>
              </a:defRPr>
            </a:lvl8pPr>
            <a:lvl9pPr marL="4114800" marR="0" lvl="8" indent="-317500" algn="ctr" rtl="0">
              <a:lnSpc>
                <a:spcPct val="115000"/>
              </a:lnSpc>
              <a:spcBef>
                <a:spcPts val="1600"/>
              </a:spcBef>
              <a:spcAft>
                <a:spcPts val="1600"/>
              </a:spcAft>
              <a:buClr>
                <a:schemeClr val="lt2"/>
              </a:buClr>
              <a:buSzPts val="1400"/>
              <a:buFont typeface="Raleway"/>
              <a:buNone/>
              <a:defRPr sz="1400" b="0" i="0" u="none" strike="noStrike" cap="none">
                <a:solidFill>
                  <a:schemeClr val="lt2"/>
                </a:solidFill>
                <a:latin typeface="Raleway"/>
                <a:ea typeface="Raleway"/>
                <a:cs typeface="Raleway"/>
                <a:sym typeface="Raleway"/>
              </a:defRPr>
            </a:lvl9pPr>
          </a:lstStyle>
          <a:p>
            <a:pPr marL="0" indent="0"/>
            <a:r>
              <a:rPr lang="en" dirty="0"/>
              <a:t>Ben Israel Siton</a:t>
            </a:r>
            <a:endParaRPr lang="en-US" dirty="0">
              <a:hlinkClick r:id="rId8"/>
            </a:endParaRPr>
          </a:p>
          <a:p>
            <a:pPr marL="0" indent="0"/>
            <a:r>
              <a:rPr lang="en-US" dirty="0">
                <a:hlinkClick r:id="rId8"/>
              </a:rPr>
              <a:t>bensiton69@gmail.com</a:t>
            </a:r>
            <a:endParaRPr lang="en-US" dirty="0"/>
          </a:p>
          <a:p>
            <a:pPr marL="0" indent="0"/>
            <a:endParaRPr lang="en-US" dirty="0"/>
          </a:p>
        </p:txBody>
      </p:sp>
      <p:pic>
        <p:nvPicPr>
          <p:cNvPr id="32" name="Picture 6" descr="Circle, linkedin icon - Free download on Iconfinder">
            <a:hlinkClick r:id="rId9"/>
            <a:extLst>
              <a:ext uri="{FF2B5EF4-FFF2-40B4-BE49-F238E27FC236}">
                <a16:creationId xmlns:a16="http://schemas.microsoft.com/office/drawing/2014/main" id="{D4B1CFE8-36A6-4530-B72E-D37A6764765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18537" y="2789804"/>
            <a:ext cx="674202" cy="674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54915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046"/>
        <p:cNvGrpSpPr/>
        <p:nvPr/>
      </p:nvGrpSpPr>
      <p:grpSpPr>
        <a:xfrm>
          <a:off x="0" y="0"/>
          <a:ext cx="0" cy="0"/>
          <a:chOff x="0" y="0"/>
          <a:chExt cx="0" cy="0"/>
        </a:xfrm>
      </p:grpSpPr>
      <p:sp>
        <p:nvSpPr>
          <p:cNvPr id="1047" name="Google Shape;1047;p55"/>
          <p:cNvSpPr/>
          <p:nvPr/>
        </p:nvSpPr>
        <p:spPr>
          <a:xfrm rot="-5400000" flipH="1">
            <a:off x="1939344" y="-1835569"/>
            <a:ext cx="473400" cy="5133888"/>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8" name="Google Shape;1048;p55"/>
          <p:cNvSpPr txBox="1">
            <a:spLocks noGrp="1"/>
          </p:cNvSpPr>
          <p:nvPr>
            <p:ph type="title"/>
          </p:nvPr>
        </p:nvSpPr>
        <p:spPr>
          <a:xfrm>
            <a:off x="539999" y="445025"/>
            <a:ext cx="3957659"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Sources and Credits</a:t>
            </a:r>
            <a:endParaRPr dirty="0"/>
          </a:p>
        </p:txBody>
      </p:sp>
      <p:pic>
        <p:nvPicPr>
          <p:cNvPr id="10" name="תמונה 7">
            <a:hlinkClick r:id="rId3"/>
            <a:extLst>
              <a:ext uri="{FF2B5EF4-FFF2-40B4-BE49-F238E27FC236}">
                <a16:creationId xmlns:a16="http://schemas.microsoft.com/office/drawing/2014/main" id="{6F9A16DE-5522-4C42-8257-642B6D105C00}"/>
              </a:ext>
            </a:extLst>
          </p:cNvPr>
          <p:cNvPicPr>
            <a:picLocks noChangeAspect="1"/>
          </p:cNvPicPr>
          <p:nvPr/>
        </p:nvPicPr>
        <p:blipFill>
          <a:blip r:embed="rId4"/>
          <a:stretch>
            <a:fillRect/>
          </a:stretch>
        </p:blipFill>
        <p:spPr>
          <a:xfrm>
            <a:off x="3770206" y="2955944"/>
            <a:ext cx="2209800" cy="402253"/>
          </a:xfrm>
          <a:prstGeom prst="rect">
            <a:avLst/>
          </a:prstGeom>
        </p:spPr>
      </p:pic>
      <p:pic>
        <p:nvPicPr>
          <p:cNvPr id="11" name="Picture 2" descr="WeatherAPI.com Blog | Page 23 of 24 |">
            <a:hlinkClick r:id="rId5"/>
            <a:extLst>
              <a:ext uri="{FF2B5EF4-FFF2-40B4-BE49-F238E27FC236}">
                <a16:creationId xmlns:a16="http://schemas.microsoft.com/office/drawing/2014/main" id="{85079AE4-C3D0-478E-A0D9-C314CDFD63D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76332" y="2788557"/>
            <a:ext cx="1341310" cy="626101"/>
          </a:xfrm>
          <a:prstGeom prst="rect">
            <a:avLst/>
          </a:prstGeom>
          <a:noFill/>
          <a:extLst>
            <a:ext uri="{909E8E84-426E-40DD-AFC4-6F175D3DCCD1}">
              <a14:hiddenFill xmlns:a14="http://schemas.microsoft.com/office/drawing/2010/main">
                <a:solidFill>
                  <a:srgbClr val="FFFFFF"/>
                </a:solidFill>
              </a14:hiddenFill>
            </a:ext>
          </a:extLst>
        </p:spPr>
      </p:pic>
      <p:pic>
        <p:nvPicPr>
          <p:cNvPr id="12" name="תמונה 2">
            <a:hlinkClick r:id="rId7"/>
            <a:extLst>
              <a:ext uri="{FF2B5EF4-FFF2-40B4-BE49-F238E27FC236}">
                <a16:creationId xmlns:a16="http://schemas.microsoft.com/office/drawing/2014/main" id="{CB478E1E-D62F-48CF-8A65-13DCB07506F0}"/>
              </a:ext>
            </a:extLst>
          </p:cNvPr>
          <p:cNvPicPr>
            <a:picLocks noChangeAspect="1"/>
          </p:cNvPicPr>
          <p:nvPr/>
        </p:nvPicPr>
        <p:blipFill>
          <a:blip r:embed="rId8"/>
          <a:stretch>
            <a:fillRect/>
          </a:stretch>
        </p:blipFill>
        <p:spPr>
          <a:xfrm>
            <a:off x="1732673" y="1478947"/>
            <a:ext cx="837066" cy="837066"/>
          </a:xfrm>
          <a:prstGeom prst="rect">
            <a:avLst/>
          </a:prstGeom>
        </p:spPr>
      </p:pic>
      <p:pic>
        <p:nvPicPr>
          <p:cNvPr id="3074" name="Picture 2" descr="Google Maps Services | Drupal.org">
            <a:hlinkClick r:id="rId9"/>
            <a:extLst>
              <a:ext uri="{FF2B5EF4-FFF2-40B4-BE49-F238E27FC236}">
                <a16:creationId xmlns:a16="http://schemas.microsoft.com/office/drawing/2014/main" id="{6F515D88-F839-4956-A5B3-D0FDCFB015E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770206" y="1515247"/>
            <a:ext cx="2116169" cy="7644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82574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Google Shape;316;p33"/>
          <p:cNvSpPr/>
          <p:nvPr/>
        </p:nvSpPr>
        <p:spPr>
          <a:xfrm rot="-5400000" flipH="1">
            <a:off x="992792" y="-889013"/>
            <a:ext cx="473400" cy="3240776"/>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7" name="Google Shape;317;p33"/>
          <p:cNvSpPr txBox="1">
            <a:spLocks noGrp="1"/>
          </p:cNvSpPr>
          <p:nvPr>
            <p:ph type="title"/>
          </p:nvPr>
        </p:nvSpPr>
        <p:spPr>
          <a:xfrm>
            <a:off x="539999" y="442300"/>
            <a:ext cx="2073661"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Montserrat" panose="00000500000000000000" pitchFamily="2" charset="0"/>
              </a:rPr>
              <a:t>Overview</a:t>
            </a:r>
            <a:endParaRPr dirty="0">
              <a:latin typeface="Montserrat" panose="00000500000000000000" pitchFamily="2" charset="0"/>
              <a:ea typeface="Montserrat"/>
              <a:cs typeface="Montserrat"/>
              <a:sym typeface="Montserrat"/>
            </a:endParaRPr>
          </a:p>
        </p:txBody>
      </p:sp>
      <p:sp>
        <p:nvSpPr>
          <p:cNvPr id="6" name="Google Shape;235;p26">
            <a:extLst>
              <a:ext uri="{FF2B5EF4-FFF2-40B4-BE49-F238E27FC236}">
                <a16:creationId xmlns:a16="http://schemas.microsoft.com/office/drawing/2014/main" id="{8A246EC5-C08D-4936-9737-70B6DB120E0E}"/>
              </a:ext>
            </a:extLst>
          </p:cNvPr>
          <p:cNvSpPr txBox="1">
            <a:spLocks/>
          </p:cNvSpPr>
          <p:nvPr/>
        </p:nvSpPr>
        <p:spPr>
          <a:xfrm>
            <a:off x="540001" y="1791905"/>
            <a:ext cx="3925320" cy="222996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2300"/>
              <a:buFont typeface="Oswald Medium"/>
              <a:buNone/>
              <a:defRPr sz="2000" b="1" i="0" u="none" strike="noStrike" cap="none">
                <a:solidFill>
                  <a:schemeClr val="dk1"/>
                </a:solidFill>
                <a:latin typeface="Montserrat"/>
                <a:ea typeface="Montserrat"/>
                <a:cs typeface="Montserrat"/>
                <a:sym typeface="Montserrat"/>
              </a:defRPr>
            </a:lvl1pPr>
            <a:lvl2pPr marL="914400" marR="0" lvl="1" indent="-317500" algn="ctr" rtl="0">
              <a:lnSpc>
                <a:spcPct val="115000"/>
              </a:lnSpc>
              <a:spcBef>
                <a:spcPts val="1600"/>
              </a:spcBef>
              <a:spcAft>
                <a:spcPts val="0"/>
              </a:spcAft>
              <a:buClr>
                <a:schemeClr val="dk1"/>
              </a:buClr>
              <a:buSzPts val="2300"/>
              <a:buFont typeface="Oswald Medium"/>
              <a:buNone/>
              <a:defRPr sz="2300" b="0" i="0" u="none" strike="noStrike" cap="none">
                <a:solidFill>
                  <a:schemeClr val="dk1"/>
                </a:solidFill>
                <a:latin typeface="Oswald Medium"/>
                <a:ea typeface="Oswald Medium"/>
                <a:cs typeface="Oswald Medium"/>
                <a:sym typeface="Oswald Medium"/>
              </a:defRPr>
            </a:lvl2pPr>
            <a:lvl3pPr marL="1371600" marR="0" lvl="2" indent="-317500" algn="ctr" rtl="0">
              <a:lnSpc>
                <a:spcPct val="115000"/>
              </a:lnSpc>
              <a:spcBef>
                <a:spcPts val="1600"/>
              </a:spcBef>
              <a:spcAft>
                <a:spcPts val="0"/>
              </a:spcAft>
              <a:buClr>
                <a:schemeClr val="dk1"/>
              </a:buClr>
              <a:buSzPts val="2300"/>
              <a:buFont typeface="Oswald Medium"/>
              <a:buNone/>
              <a:defRPr sz="2300" b="0" i="0" u="none" strike="noStrike" cap="none">
                <a:solidFill>
                  <a:schemeClr val="dk1"/>
                </a:solidFill>
                <a:latin typeface="Oswald Medium"/>
                <a:ea typeface="Oswald Medium"/>
                <a:cs typeface="Oswald Medium"/>
                <a:sym typeface="Oswald Medium"/>
              </a:defRPr>
            </a:lvl3pPr>
            <a:lvl4pPr marL="1828800" marR="0" lvl="3" indent="-317500" algn="ctr" rtl="0">
              <a:lnSpc>
                <a:spcPct val="115000"/>
              </a:lnSpc>
              <a:spcBef>
                <a:spcPts val="1600"/>
              </a:spcBef>
              <a:spcAft>
                <a:spcPts val="0"/>
              </a:spcAft>
              <a:buClr>
                <a:schemeClr val="dk1"/>
              </a:buClr>
              <a:buSzPts val="2300"/>
              <a:buFont typeface="Oswald Medium"/>
              <a:buNone/>
              <a:defRPr sz="2300" b="0" i="0" u="none" strike="noStrike" cap="none">
                <a:solidFill>
                  <a:schemeClr val="dk1"/>
                </a:solidFill>
                <a:latin typeface="Oswald Medium"/>
                <a:ea typeface="Oswald Medium"/>
                <a:cs typeface="Oswald Medium"/>
                <a:sym typeface="Oswald Medium"/>
              </a:defRPr>
            </a:lvl4pPr>
            <a:lvl5pPr marL="2286000" marR="0" lvl="4" indent="-317500" algn="ctr" rtl="0">
              <a:lnSpc>
                <a:spcPct val="115000"/>
              </a:lnSpc>
              <a:spcBef>
                <a:spcPts val="1600"/>
              </a:spcBef>
              <a:spcAft>
                <a:spcPts val="0"/>
              </a:spcAft>
              <a:buClr>
                <a:schemeClr val="dk1"/>
              </a:buClr>
              <a:buSzPts val="2300"/>
              <a:buFont typeface="Oswald Medium"/>
              <a:buNone/>
              <a:defRPr sz="2300" b="0" i="0" u="none" strike="noStrike" cap="none">
                <a:solidFill>
                  <a:schemeClr val="dk1"/>
                </a:solidFill>
                <a:latin typeface="Oswald Medium"/>
                <a:ea typeface="Oswald Medium"/>
                <a:cs typeface="Oswald Medium"/>
                <a:sym typeface="Oswald Medium"/>
              </a:defRPr>
            </a:lvl5pPr>
            <a:lvl6pPr marL="2743200" marR="0" lvl="5" indent="-317500" algn="ctr" rtl="0">
              <a:lnSpc>
                <a:spcPct val="115000"/>
              </a:lnSpc>
              <a:spcBef>
                <a:spcPts val="1600"/>
              </a:spcBef>
              <a:spcAft>
                <a:spcPts val="0"/>
              </a:spcAft>
              <a:buClr>
                <a:schemeClr val="dk1"/>
              </a:buClr>
              <a:buSzPts val="2300"/>
              <a:buFont typeface="Oswald Medium"/>
              <a:buNone/>
              <a:defRPr sz="2300" b="0" i="0" u="none" strike="noStrike" cap="none">
                <a:solidFill>
                  <a:schemeClr val="dk1"/>
                </a:solidFill>
                <a:latin typeface="Oswald Medium"/>
                <a:ea typeface="Oswald Medium"/>
                <a:cs typeface="Oswald Medium"/>
                <a:sym typeface="Oswald Medium"/>
              </a:defRPr>
            </a:lvl6pPr>
            <a:lvl7pPr marL="3200400" marR="0" lvl="6" indent="-317500" algn="ctr" rtl="0">
              <a:lnSpc>
                <a:spcPct val="115000"/>
              </a:lnSpc>
              <a:spcBef>
                <a:spcPts val="1600"/>
              </a:spcBef>
              <a:spcAft>
                <a:spcPts val="0"/>
              </a:spcAft>
              <a:buClr>
                <a:schemeClr val="dk1"/>
              </a:buClr>
              <a:buSzPts val="2300"/>
              <a:buFont typeface="Oswald Medium"/>
              <a:buNone/>
              <a:defRPr sz="2300" b="0" i="0" u="none" strike="noStrike" cap="none">
                <a:solidFill>
                  <a:schemeClr val="dk1"/>
                </a:solidFill>
                <a:latin typeface="Oswald Medium"/>
                <a:ea typeface="Oswald Medium"/>
                <a:cs typeface="Oswald Medium"/>
                <a:sym typeface="Oswald Medium"/>
              </a:defRPr>
            </a:lvl7pPr>
            <a:lvl8pPr marL="3657600" marR="0" lvl="7" indent="-317500" algn="ctr" rtl="0">
              <a:lnSpc>
                <a:spcPct val="115000"/>
              </a:lnSpc>
              <a:spcBef>
                <a:spcPts val="1600"/>
              </a:spcBef>
              <a:spcAft>
                <a:spcPts val="0"/>
              </a:spcAft>
              <a:buClr>
                <a:schemeClr val="dk1"/>
              </a:buClr>
              <a:buSzPts val="2300"/>
              <a:buFont typeface="Oswald Medium"/>
              <a:buNone/>
              <a:defRPr sz="2300" b="0" i="0" u="none" strike="noStrike" cap="none">
                <a:solidFill>
                  <a:schemeClr val="dk1"/>
                </a:solidFill>
                <a:latin typeface="Oswald Medium"/>
                <a:ea typeface="Oswald Medium"/>
                <a:cs typeface="Oswald Medium"/>
                <a:sym typeface="Oswald Medium"/>
              </a:defRPr>
            </a:lvl8pPr>
            <a:lvl9pPr marL="4114800" marR="0" lvl="8" indent="-317500" algn="ctr" rtl="0">
              <a:lnSpc>
                <a:spcPct val="115000"/>
              </a:lnSpc>
              <a:spcBef>
                <a:spcPts val="1600"/>
              </a:spcBef>
              <a:spcAft>
                <a:spcPts val="1600"/>
              </a:spcAft>
              <a:buClr>
                <a:schemeClr val="dk1"/>
              </a:buClr>
              <a:buSzPts val="2300"/>
              <a:buFont typeface="Oswald Medium"/>
              <a:buNone/>
              <a:defRPr sz="2300" b="0" i="0" u="none" strike="noStrike" cap="none">
                <a:solidFill>
                  <a:schemeClr val="dk1"/>
                </a:solidFill>
                <a:latin typeface="Oswald Medium"/>
                <a:ea typeface="Oswald Medium"/>
                <a:cs typeface="Oswald Medium"/>
                <a:sym typeface="Oswald Medium"/>
              </a:defRPr>
            </a:lvl9pPr>
          </a:lstStyle>
          <a:p>
            <a:pPr marL="0" indent="0" algn="l"/>
            <a:r>
              <a:rPr lang="en-US" sz="1300" b="0" dirty="0"/>
              <a:t>Average of 62k wildfires per year</a:t>
            </a:r>
          </a:p>
          <a:p>
            <a:pPr marL="285750" indent="-285750" algn="l">
              <a:buFont typeface="Courier New" panose="02070309020205020404" pitchFamily="49" charset="0"/>
              <a:buChar char="o"/>
            </a:pPr>
            <a:endParaRPr lang="en-US" sz="1300" b="0" dirty="0"/>
          </a:p>
          <a:p>
            <a:pPr marL="285750" indent="-285750" algn="l">
              <a:buFont typeface="Courier New" panose="02070309020205020404" pitchFamily="49" charset="0"/>
              <a:buChar char="o"/>
            </a:pPr>
            <a:endParaRPr lang="en-US" sz="1300" b="0" dirty="0"/>
          </a:p>
          <a:p>
            <a:pPr marL="0" indent="0" algn="l"/>
            <a:r>
              <a:rPr lang="en-US" sz="1300" b="0" dirty="0"/>
              <a:t>Average of 30k km² burned per year</a:t>
            </a:r>
          </a:p>
          <a:p>
            <a:pPr marL="285750" indent="-285750" algn="l">
              <a:buFont typeface="Courier New" panose="02070309020205020404" pitchFamily="49" charset="0"/>
              <a:buChar char="o"/>
            </a:pPr>
            <a:endParaRPr lang="en-US" sz="1300" b="0" dirty="0"/>
          </a:p>
          <a:p>
            <a:pPr marL="285750" indent="-285750" algn="l">
              <a:buFont typeface="Courier New" panose="02070309020205020404" pitchFamily="49" charset="0"/>
              <a:buChar char="o"/>
            </a:pPr>
            <a:endParaRPr lang="en-US" sz="1300" b="0" dirty="0"/>
          </a:p>
          <a:p>
            <a:pPr marL="0" indent="0" algn="l"/>
            <a:r>
              <a:rPr lang="en-US" sz="1300" b="0" dirty="0"/>
              <a:t>Average annual cost of $1.6B</a:t>
            </a:r>
          </a:p>
          <a:p>
            <a:pPr marL="285750" indent="-285750" algn="l">
              <a:buFont typeface="Courier New" panose="02070309020205020404" pitchFamily="49" charset="0"/>
              <a:buChar char="o"/>
            </a:pPr>
            <a:endParaRPr lang="en-US" sz="1300" b="0" dirty="0"/>
          </a:p>
          <a:p>
            <a:pPr marL="285750" indent="-285750" algn="l">
              <a:buFont typeface="Courier New" panose="02070309020205020404" pitchFamily="49" charset="0"/>
              <a:buChar char="o"/>
            </a:pPr>
            <a:endParaRPr lang="en-US" sz="1300" b="0" dirty="0"/>
          </a:p>
          <a:p>
            <a:pPr marL="0" indent="0" algn="l"/>
            <a:r>
              <a:rPr lang="en-US" sz="1300" b="0" dirty="0"/>
              <a:t>Average annual death toll of 3,500 humans</a:t>
            </a:r>
          </a:p>
          <a:p>
            <a:pPr marL="285750" indent="-285750" algn="l">
              <a:buFont typeface="Courier New" panose="02070309020205020404" pitchFamily="49" charset="0"/>
              <a:buChar char="o"/>
            </a:pPr>
            <a:endParaRPr lang="en-US" sz="1300" b="0" dirty="0"/>
          </a:p>
          <a:p>
            <a:pPr marL="0" indent="0" algn="l"/>
            <a:endParaRPr lang="en-US" sz="1300" b="0" dirty="0"/>
          </a:p>
          <a:p>
            <a:pPr marL="285750" indent="-285750" algn="l">
              <a:buFont typeface="Courier New" panose="02070309020205020404" pitchFamily="49" charset="0"/>
              <a:buChar char="o"/>
            </a:pPr>
            <a:endParaRPr lang="en-US" sz="1300" dirty="0"/>
          </a:p>
        </p:txBody>
      </p:sp>
      <p:pic>
        <p:nvPicPr>
          <p:cNvPr id="1026" name="Picture 2" descr="American FLag Icon, Download American FLag Transparent PNG Images -  FreeIconsPNG">
            <a:extLst>
              <a:ext uri="{FF2B5EF4-FFF2-40B4-BE49-F238E27FC236}">
                <a16:creationId xmlns:a16="http://schemas.microsoft.com/office/drawing/2014/main" id="{EA4F0E81-F073-4F1C-A626-8DCDC32712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98440" y="1056575"/>
            <a:ext cx="980440" cy="735330"/>
          </a:xfrm>
          <a:prstGeom prst="rect">
            <a:avLst/>
          </a:prstGeom>
          <a:noFill/>
          <a:extLst>
            <a:ext uri="{909E8E84-426E-40DD-AFC4-6F175D3DCCD1}">
              <a14:hiddenFill xmlns:a14="http://schemas.microsoft.com/office/drawing/2010/main">
                <a:solidFill>
                  <a:srgbClr val="FFFFFF"/>
                </a:solidFill>
              </a14:hiddenFill>
            </a:ext>
          </a:extLst>
        </p:spPr>
      </p:pic>
      <p:sp>
        <p:nvSpPr>
          <p:cNvPr id="7" name="Google Shape;375;p36">
            <a:extLst>
              <a:ext uri="{FF2B5EF4-FFF2-40B4-BE49-F238E27FC236}">
                <a16:creationId xmlns:a16="http://schemas.microsoft.com/office/drawing/2014/main" id="{F5B0BE9C-1448-4E72-B6F0-C98C97451F5B}"/>
              </a:ext>
            </a:extLst>
          </p:cNvPr>
          <p:cNvSpPr txBox="1"/>
          <p:nvPr/>
        </p:nvSpPr>
        <p:spPr>
          <a:xfrm flipH="1">
            <a:off x="392469" y="1163955"/>
            <a:ext cx="5056759" cy="3570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1600"/>
              </a:spcAft>
              <a:buNone/>
            </a:pPr>
            <a:r>
              <a:rPr lang="en-US" sz="2000" b="1" dirty="0">
                <a:solidFill>
                  <a:srgbClr val="35535B"/>
                </a:solidFill>
                <a:latin typeface="Montserrat"/>
                <a:ea typeface="Montserrat"/>
                <a:cs typeface="Montserrat"/>
                <a:sym typeface="Montserrat"/>
              </a:rPr>
              <a:t>Research of Wildfires in the US</a:t>
            </a:r>
          </a:p>
        </p:txBody>
      </p:sp>
      <p:pic>
        <p:nvPicPr>
          <p:cNvPr id="1030" name="Picture 6" descr="Fire emoji simple light creative dangerous energy Vector Image">
            <a:extLst>
              <a:ext uri="{FF2B5EF4-FFF2-40B4-BE49-F238E27FC236}">
                <a16:creationId xmlns:a16="http://schemas.microsoft.com/office/drawing/2014/main" id="{F94DA0DA-85FA-440C-92F1-8B63F4545CE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9259" t="7811" r="23087" b="16653"/>
          <a:stretch/>
        </p:blipFill>
        <p:spPr bwMode="auto">
          <a:xfrm>
            <a:off x="3473887" y="1578430"/>
            <a:ext cx="371674" cy="635505"/>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B216B84E-ED44-4C70-B8C4-0E37DA4A8224}"/>
              </a:ext>
            </a:extLst>
          </p:cNvPr>
          <p:cNvPicPr>
            <a:picLocks noChangeAspect="1"/>
          </p:cNvPicPr>
          <p:nvPr/>
        </p:nvPicPr>
        <p:blipFill>
          <a:blip r:embed="rId5"/>
          <a:stretch>
            <a:fillRect/>
          </a:stretch>
        </p:blipFill>
        <p:spPr>
          <a:xfrm>
            <a:off x="3845561" y="2204085"/>
            <a:ext cx="383604" cy="735330"/>
          </a:xfrm>
          <a:prstGeom prst="rect">
            <a:avLst/>
          </a:prstGeom>
        </p:spPr>
      </p:pic>
      <p:pic>
        <p:nvPicPr>
          <p:cNvPr id="13" name="Picture 12">
            <a:extLst>
              <a:ext uri="{FF2B5EF4-FFF2-40B4-BE49-F238E27FC236}">
                <a16:creationId xmlns:a16="http://schemas.microsoft.com/office/drawing/2014/main" id="{0E723119-6923-4D97-A442-BE8D32DD8591}"/>
              </a:ext>
            </a:extLst>
          </p:cNvPr>
          <p:cNvPicPr>
            <a:picLocks noChangeAspect="1"/>
          </p:cNvPicPr>
          <p:nvPr/>
        </p:nvPicPr>
        <p:blipFill rotWithShape="1">
          <a:blip r:embed="rId5"/>
          <a:srcRect t="-1" b="60666"/>
          <a:stretch/>
        </p:blipFill>
        <p:spPr>
          <a:xfrm>
            <a:off x="4213990" y="2213935"/>
            <a:ext cx="383604" cy="289235"/>
          </a:xfrm>
          <a:prstGeom prst="rect">
            <a:avLst/>
          </a:prstGeom>
        </p:spPr>
      </p:pic>
      <p:pic>
        <p:nvPicPr>
          <p:cNvPr id="1036" name="Picture 12">
            <a:extLst>
              <a:ext uri="{FF2B5EF4-FFF2-40B4-BE49-F238E27FC236}">
                <a16:creationId xmlns:a16="http://schemas.microsoft.com/office/drawing/2014/main" id="{D06EF3FB-F8A5-43A6-A757-03FEC48F029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83444" y="2981416"/>
            <a:ext cx="952559" cy="4578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235E76C0-0833-4DF4-8D59-64907834EB6B}"/>
              </a:ext>
            </a:extLst>
          </p:cNvPr>
          <p:cNvPicPr>
            <a:picLocks noChangeAspect="1"/>
          </p:cNvPicPr>
          <p:nvPr/>
        </p:nvPicPr>
        <p:blipFill>
          <a:blip r:embed="rId7"/>
          <a:stretch>
            <a:fillRect/>
          </a:stretch>
        </p:blipFill>
        <p:spPr>
          <a:xfrm>
            <a:off x="3915106" y="3040753"/>
            <a:ext cx="550215" cy="457897"/>
          </a:xfrm>
          <a:prstGeom prst="rect">
            <a:avLst/>
          </a:prstGeom>
        </p:spPr>
      </p:pic>
      <p:pic>
        <p:nvPicPr>
          <p:cNvPr id="1038" name="Picture 14">
            <a:extLst>
              <a:ext uri="{FF2B5EF4-FFF2-40B4-BE49-F238E27FC236}">
                <a16:creationId xmlns:a16="http://schemas.microsoft.com/office/drawing/2014/main" id="{03000400-772F-49FC-9E2C-E85DE04A961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307380" y="3545019"/>
            <a:ext cx="448155" cy="4304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8553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pic>
        <p:nvPicPr>
          <p:cNvPr id="1046" name="Picture 22" descr="Research Paper Clip Art , Png Download - Research Paper Clip Art  Transparent Png - Full Size Clipart (#2049275) - PinClipart">
            <a:extLst>
              <a:ext uri="{FF2B5EF4-FFF2-40B4-BE49-F238E27FC236}">
                <a16:creationId xmlns:a16="http://schemas.microsoft.com/office/drawing/2014/main" id="{B130E209-1917-4169-B7E2-B2C4EEC9D6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0493" y="2831447"/>
            <a:ext cx="1639891" cy="1822101"/>
          </a:xfrm>
          <a:prstGeom prst="rect">
            <a:avLst/>
          </a:prstGeom>
          <a:noFill/>
          <a:extLst>
            <a:ext uri="{909E8E84-426E-40DD-AFC4-6F175D3DCCD1}">
              <a14:hiddenFill xmlns:a14="http://schemas.microsoft.com/office/drawing/2010/main">
                <a:solidFill>
                  <a:srgbClr val="FFFFFF"/>
                </a:solidFill>
              </a14:hiddenFill>
            </a:ext>
          </a:extLst>
        </p:spPr>
      </p:pic>
      <p:sp>
        <p:nvSpPr>
          <p:cNvPr id="316" name="Google Shape;316;p33"/>
          <p:cNvSpPr/>
          <p:nvPr/>
        </p:nvSpPr>
        <p:spPr>
          <a:xfrm rot="-5400000" flipH="1">
            <a:off x="1943062" y="-1839286"/>
            <a:ext cx="473400" cy="5141321"/>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7" name="Google Shape;317;p33"/>
          <p:cNvSpPr txBox="1">
            <a:spLocks noGrp="1"/>
          </p:cNvSpPr>
          <p:nvPr>
            <p:ph type="title"/>
          </p:nvPr>
        </p:nvSpPr>
        <p:spPr>
          <a:xfrm>
            <a:off x="539999" y="442300"/>
            <a:ext cx="488644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Montserrat" panose="00000500000000000000" pitchFamily="2" charset="0"/>
              </a:rPr>
              <a:t>Research Questions</a:t>
            </a:r>
            <a:endParaRPr dirty="0">
              <a:latin typeface="Montserrat" panose="00000500000000000000" pitchFamily="2" charset="0"/>
              <a:ea typeface="Montserrat"/>
              <a:cs typeface="Montserrat"/>
              <a:sym typeface="Montserrat"/>
            </a:endParaRPr>
          </a:p>
        </p:txBody>
      </p:sp>
      <p:sp>
        <p:nvSpPr>
          <p:cNvPr id="35" name="Google Shape;235;p26">
            <a:extLst>
              <a:ext uri="{FF2B5EF4-FFF2-40B4-BE49-F238E27FC236}">
                <a16:creationId xmlns:a16="http://schemas.microsoft.com/office/drawing/2014/main" id="{C1324980-5FB5-4464-8E57-B329C3EEE827}"/>
              </a:ext>
            </a:extLst>
          </p:cNvPr>
          <p:cNvSpPr txBox="1">
            <a:spLocks/>
          </p:cNvSpPr>
          <p:nvPr/>
        </p:nvSpPr>
        <p:spPr>
          <a:xfrm>
            <a:off x="540000" y="1056575"/>
            <a:ext cx="7173133" cy="151517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2300"/>
              <a:buFont typeface="Oswald Medium"/>
              <a:buNone/>
              <a:defRPr sz="2000" b="1" i="0" u="none" strike="noStrike" cap="none">
                <a:solidFill>
                  <a:schemeClr val="dk1"/>
                </a:solidFill>
                <a:latin typeface="Montserrat"/>
                <a:ea typeface="Montserrat"/>
                <a:cs typeface="Montserrat"/>
                <a:sym typeface="Montserrat"/>
              </a:defRPr>
            </a:lvl1pPr>
            <a:lvl2pPr marL="914400" marR="0" lvl="1" indent="-317500" algn="ctr" rtl="0">
              <a:lnSpc>
                <a:spcPct val="115000"/>
              </a:lnSpc>
              <a:spcBef>
                <a:spcPts val="1600"/>
              </a:spcBef>
              <a:spcAft>
                <a:spcPts val="0"/>
              </a:spcAft>
              <a:buClr>
                <a:schemeClr val="dk1"/>
              </a:buClr>
              <a:buSzPts val="2300"/>
              <a:buFont typeface="Oswald Medium"/>
              <a:buNone/>
              <a:defRPr sz="2300" b="0" i="0" u="none" strike="noStrike" cap="none">
                <a:solidFill>
                  <a:schemeClr val="dk1"/>
                </a:solidFill>
                <a:latin typeface="Oswald Medium"/>
                <a:ea typeface="Oswald Medium"/>
                <a:cs typeface="Oswald Medium"/>
                <a:sym typeface="Oswald Medium"/>
              </a:defRPr>
            </a:lvl2pPr>
            <a:lvl3pPr marL="1371600" marR="0" lvl="2" indent="-317500" algn="ctr" rtl="0">
              <a:lnSpc>
                <a:spcPct val="115000"/>
              </a:lnSpc>
              <a:spcBef>
                <a:spcPts val="1600"/>
              </a:spcBef>
              <a:spcAft>
                <a:spcPts val="0"/>
              </a:spcAft>
              <a:buClr>
                <a:schemeClr val="dk1"/>
              </a:buClr>
              <a:buSzPts val="2300"/>
              <a:buFont typeface="Oswald Medium"/>
              <a:buNone/>
              <a:defRPr sz="2300" b="0" i="0" u="none" strike="noStrike" cap="none">
                <a:solidFill>
                  <a:schemeClr val="dk1"/>
                </a:solidFill>
                <a:latin typeface="Oswald Medium"/>
                <a:ea typeface="Oswald Medium"/>
                <a:cs typeface="Oswald Medium"/>
                <a:sym typeface="Oswald Medium"/>
              </a:defRPr>
            </a:lvl3pPr>
            <a:lvl4pPr marL="1828800" marR="0" lvl="3" indent="-317500" algn="ctr" rtl="0">
              <a:lnSpc>
                <a:spcPct val="115000"/>
              </a:lnSpc>
              <a:spcBef>
                <a:spcPts val="1600"/>
              </a:spcBef>
              <a:spcAft>
                <a:spcPts val="0"/>
              </a:spcAft>
              <a:buClr>
                <a:schemeClr val="dk1"/>
              </a:buClr>
              <a:buSzPts val="2300"/>
              <a:buFont typeface="Oswald Medium"/>
              <a:buNone/>
              <a:defRPr sz="2300" b="0" i="0" u="none" strike="noStrike" cap="none">
                <a:solidFill>
                  <a:schemeClr val="dk1"/>
                </a:solidFill>
                <a:latin typeface="Oswald Medium"/>
                <a:ea typeface="Oswald Medium"/>
                <a:cs typeface="Oswald Medium"/>
                <a:sym typeface="Oswald Medium"/>
              </a:defRPr>
            </a:lvl4pPr>
            <a:lvl5pPr marL="2286000" marR="0" lvl="4" indent="-317500" algn="ctr" rtl="0">
              <a:lnSpc>
                <a:spcPct val="115000"/>
              </a:lnSpc>
              <a:spcBef>
                <a:spcPts val="1600"/>
              </a:spcBef>
              <a:spcAft>
                <a:spcPts val="0"/>
              </a:spcAft>
              <a:buClr>
                <a:schemeClr val="dk1"/>
              </a:buClr>
              <a:buSzPts val="2300"/>
              <a:buFont typeface="Oswald Medium"/>
              <a:buNone/>
              <a:defRPr sz="2300" b="0" i="0" u="none" strike="noStrike" cap="none">
                <a:solidFill>
                  <a:schemeClr val="dk1"/>
                </a:solidFill>
                <a:latin typeface="Oswald Medium"/>
                <a:ea typeface="Oswald Medium"/>
                <a:cs typeface="Oswald Medium"/>
                <a:sym typeface="Oswald Medium"/>
              </a:defRPr>
            </a:lvl5pPr>
            <a:lvl6pPr marL="2743200" marR="0" lvl="5" indent="-317500" algn="ctr" rtl="0">
              <a:lnSpc>
                <a:spcPct val="115000"/>
              </a:lnSpc>
              <a:spcBef>
                <a:spcPts val="1600"/>
              </a:spcBef>
              <a:spcAft>
                <a:spcPts val="0"/>
              </a:spcAft>
              <a:buClr>
                <a:schemeClr val="dk1"/>
              </a:buClr>
              <a:buSzPts val="2300"/>
              <a:buFont typeface="Oswald Medium"/>
              <a:buNone/>
              <a:defRPr sz="2300" b="0" i="0" u="none" strike="noStrike" cap="none">
                <a:solidFill>
                  <a:schemeClr val="dk1"/>
                </a:solidFill>
                <a:latin typeface="Oswald Medium"/>
                <a:ea typeface="Oswald Medium"/>
                <a:cs typeface="Oswald Medium"/>
                <a:sym typeface="Oswald Medium"/>
              </a:defRPr>
            </a:lvl6pPr>
            <a:lvl7pPr marL="3200400" marR="0" lvl="6" indent="-317500" algn="ctr" rtl="0">
              <a:lnSpc>
                <a:spcPct val="115000"/>
              </a:lnSpc>
              <a:spcBef>
                <a:spcPts val="1600"/>
              </a:spcBef>
              <a:spcAft>
                <a:spcPts val="0"/>
              </a:spcAft>
              <a:buClr>
                <a:schemeClr val="dk1"/>
              </a:buClr>
              <a:buSzPts val="2300"/>
              <a:buFont typeface="Oswald Medium"/>
              <a:buNone/>
              <a:defRPr sz="2300" b="0" i="0" u="none" strike="noStrike" cap="none">
                <a:solidFill>
                  <a:schemeClr val="dk1"/>
                </a:solidFill>
                <a:latin typeface="Oswald Medium"/>
                <a:ea typeface="Oswald Medium"/>
                <a:cs typeface="Oswald Medium"/>
                <a:sym typeface="Oswald Medium"/>
              </a:defRPr>
            </a:lvl7pPr>
            <a:lvl8pPr marL="3657600" marR="0" lvl="7" indent="-317500" algn="ctr" rtl="0">
              <a:lnSpc>
                <a:spcPct val="115000"/>
              </a:lnSpc>
              <a:spcBef>
                <a:spcPts val="1600"/>
              </a:spcBef>
              <a:spcAft>
                <a:spcPts val="0"/>
              </a:spcAft>
              <a:buClr>
                <a:schemeClr val="dk1"/>
              </a:buClr>
              <a:buSzPts val="2300"/>
              <a:buFont typeface="Oswald Medium"/>
              <a:buNone/>
              <a:defRPr sz="2300" b="0" i="0" u="none" strike="noStrike" cap="none">
                <a:solidFill>
                  <a:schemeClr val="dk1"/>
                </a:solidFill>
                <a:latin typeface="Oswald Medium"/>
                <a:ea typeface="Oswald Medium"/>
                <a:cs typeface="Oswald Medium"/>
                <a:sym typeface="Oswald Medium"/>
              </a:defRPr>
            </a:lvl8pPr>
            <a:lvl9pPr marL="4114800" marR="0" lvl="8" indent="-317500" algn="ctr" rtl="0">
              <a:lnSpc>
                <a:spcPct val="115000"/>
              </a:lnSpc>
              <a:spcBef>
                <a:spcPts val="1600"/>
              </a:spcBef>
              <a:spcAft>
                <a:spcPts val="1600"/>
              </a:spcAft>
              <a:buClr>
                <a:schemeClr val="dk1"/>
              </a:buClr>
              <a:buSzPts val="2300"/>
              <a:buFont typeface="Oswald Medium"/>
              <a:buNone/>
              <a:defRPr sz="2300" b="0" i="0" u="none" strike="noStrike" cap="none">
                <a:solidFill>
                  <a:schemeClr val="dk1"/>
                </a:solidFill>
                <a:latin typeface="Oswald Medium"/>
                <a:ea typeface="Oswald Medium"/>
                <a:cs typeface="Oswald Medium"/>
                <a:sym typeface="Oswald Medium"/>
              </a:defRPr>
            </a:lvl9pPr>
          </a:lstStyle>
          <a:p>
            <a:pPr marL="0" indent="0" algn="l"/>
            <a:endParaRPr lang="en-US" sz="1400" dirty="0"/>
          </a:p>
          <a:p>
            <a:pPr marL="285750" indent="-285750" algn="l">
              <a:buFont typeface="Courier New" panose="02070309020205020404" pitchFamily="49" charset="0"/>
              <a:buChar char="o"/>
            </a:pPr>
            <a:r>
              <a:rPr lang="en-US" sz="1300" dirty="0"/>
              <a:t>Is it possible to predict the size of the next wildfire at a given location?</a:t>
            </a:r>
          </a:p>
          <a:p>
            <a:pPr marL="0" indent="0" algn="l"/>
            <a:endParaRPr lang="en-US" sz="1300" dirty="0"/>
          </a:p>
          <a:p>
            <a:pPr marL="0" indent="0" algn="l"/>
            <a:endParaRPr lang="en-US" sz="1300" dirty="0"/>
          </a:p>
          <a:p>
            <a:pPr marL="285750" indent="-285750" algn="l">
              <a:buFont typeface="Courier New" panose="02070309020205020404" pitchFamily="49" charset="0"/>
              <a:buChar char="o"/>
            </a:pPr>
            <a:r>
              <a:rPr lang="en-US" sz="1300" dirty="0"/>
              <a:t>Is it possible to determine the cause of a wildfire and do wildfires with similar attributes have the same cause?</a:t>
            </a:r>
          </a:p>
        </p:txBody>
      </p:sp>
      <p:pic>
        <p:nvPicPr>
          <p:cNvPr id="1028" name="Picture 4" descr="Icon Magnifying Glass clipart transparent - Clipart World">
            <a:extLst>
              <a:ext uri="{FF2B5EF4-FFF2-40B4-BE49-F238E27FC236}">
                <a16:creationId xmlns:a16="http://schemas.microsoft.com/office/drawing/2014/main" id="{C70EFB9E-15A6-44DB-95F8-EF28FD57825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20348978">
            <a:off x="5366527" y="2885234"/>
            <a:ext cx="1871245" cy="1990424"/>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Fire Flame Circle Light Transparent PNG | PNG Mart">
            <a:extLst>
              <a:ext uri="{FF2B5EF4-FFF2-40B4-BE49-F238E27FC236}">
                <a16:creationId xmlns:a16="http://schemas.microsoft.com/office/drawing/2014/main" id="{EBFF9890-DA48-4291-AB33-3931AAC9F05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1539"/>
          <a:stretch/>
        </p:blipFill>
        <p:spPr bwMode="auto">
          <a:xfrm>
            <a:off x="5184851" y="2980389"/>
            <a:ext cx="1477292" cy="15242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60169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pic>
        <p:nvPicPr>
          <p:cNvPr id="8196" name="Picture 4" descr="Bushfire &amp;amp; wildfire risks | Munich Re">
            <a:extLst>
              <a:ext uri="{FF2B5EF4-FFF2-40B4-BE49-F238E27FC236}">
                <a16:creationId xmlns:a16="http://schemas.microsoft.com/office/drawing/2014/main" id="{EECF4D9B-75B5-47E4-A283-BD790D4F73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095500"/>
            <a:ext cx="9144000" cy="3048000"/>
          </a:xfrm>
          <a:prstGeom prst="rect">
            <a:avLst/>
          </a:prstGeom>
          <a:noFill/>
          <a:extLst>
            <a:ext uri="{909E8E84-426E-40DD-AFC4-6F175D3DCCD1}">
              <a14:hiddenFill xmlns:a14="http://schemas.microsoft.com/office/drawing/2010/main">
                <a:solidFill>
                  <a:srgbClr val="FFFFFF"/>
                </a:solidFill>
              </a14:hiddenFill>
            </a:ext>
          </a:extLst>
        </p:spPr>
      </p:pic>
      <p:sp>
        <p:nvSpPr>
          <p:cNvPr id="373" name="Google Shape;373;p36"/>
          <p:cNvSpPr/>
          <p:nvPr/>
        </p:nvSpPr>
        <p:spPr>
          <a:xfrm rot="-5400000" flipH="1">
            <a:off x="1722737" y="-1618963"/>
            <a:ext cx="473400" cy="4700675"/>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6"/>
          <p:cNvSpPr txBox="1">
            <a:spLocks noGrp="1"/>
          </p:cNvSpPr>
          <p:nvPr>
            <p:ph type="title"/>
          </p:nvPr>
        </p:nvSpPr>
        <p:spPr>
          <a:xfrm>
            <a:off x="540000" y="445025"/>
            <a:ext cx="4026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chemeClr val="lt1"/>
                </a:solidFill>
              </a:rPr>
              <a:t>Data Acquisition</a:t>
            </a:r>
          </a:p>
        </p:txBody>
      </p:sp>
      <p:pic>
        <p:nvPicPr>
          <p:cNvPr id="8194" name="Picture 2" descr="Dji Mavic Air Drone Flying transparent PNG - StickPNG">
            <a:extLst>
              <a:ext uri="{FF2B5EF4-FFF2-40B4-BE49-F238E27FC236}">
                <a16:creationId xmlns:a16="http://schemas.microsoft.com/office/drawing/2014/main" id="{CF8BCC0E-3798-49DE-90BD-02B2254375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93055" y="1575603"/>
            <a:ext cx="2615470" cy="12915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76960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pic>
        <p:nvPicPr>
          <p:cNvPr id="1028" name="Picture 4" descr="Simple computer screen icon computer #AD , #Affiliate, #sponsored, #computer,  #screen, #icon, #Simple | Screen icon, Computer logo, Computer screen">
            <a:extLst>
              <a:ext uri="{FF2B5EF4-FFF2-40B4-BE49-F238E27FC236}">
                <a16:creationId xmlns:a16="http://schemas.microsoft.com/office/drawing/2014/main" id="{0C04C5BD-E3B8-4DB4-9B0C-8DFA5214AB9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13812" y="293992"/>
            <a:ext cx="4931128" cy="5504827"/>
          </a:xfrm>
          <a:prstGeom prst="rect">
            <a:avLst/>
          </a:prstGeom>
          <a:noFill/>
          <a:extLst>
            <a:ext uri="{909E8E84-426E-40DD-AFC4-6F175D3DCCD1}">
              <a14:hiddenFill xmlns:a14="http://schemas.microsoft.com/office/drawing/2010/main">
                <a:solidFill>
                  <a:srgbClr val="FFFFFF"/>
                </a:solidFill>
              </a14:hiddenFill>
            </a:ext>
          </a:extLst>
        </p:spPr>
      </p:pic>
      <p:sp>
        <p:nvSpPr>
          <p:cNvPr id="373" name="Google Shape;373;p36"/>
          <p:cNvSpPr/>
          <p:nvPr/>
        </p:nvSpPr>
        <p:spPr>
          <a:xfrm rot="-5400000" flipH="1">
            <a:off x="1722737" y="-1618963"/>
            <a:ext cx="473400" cy="4700675"/>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6"/>
          <p:cNvSpPr txBox="1">
            <a:spLocks noGrp="1"/>
          </p:cNvSpPr>
          <p:nvPr>
            <p:ph type="title"/>
          </p:nvPr>
        </p:nvSpPr>
        <p:spPr>
          <a:xfrm>
            <a:off x="540000" y="445025"/>
            <a:ext cx="4026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chemeClr val="lt1"/>
                </a:solidFill>
              </a:rPr>
              <a:t>Data Acquisition</a:t>
            </a:r>
          </a:p>
        </p:txBody>
      </p:sp>
      <p:sp>
        <p:nvSpPr>
          <p:cNvPr id="375" name="Google Shape;375;p36"/>
          <p:cNvSpPr txBox="1"/>
          <p:nvPr/>
        </p:nvSpPr>
        <p:spPr>
          <a:xfrm flipH="1">
            <a:off x="392471" y="1163955"/>
            <a:ext cx="3683481" cy="3570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1600"/>
              </a:spcAft>
              <a:buNone/>
            </a:pPr>
            <a:r>
              <a:rPr lang="en" sz="2000" b="1" dirty="0">
                <a:solidFill>
                  <a:srgbClr val="35535B"/>
                </a:solidFill>
                <a:latin typeface="Montserrat"/>
                <a:ea typeface="Montserrat"/>
                <a:cs typeface="Montserrat"/>
                <a:sym typeface="Montserrat"/>
              </a:rPr>
              <a:t>Wildfires Data - Crawling</a:t>
            </a:r>
            <a:endParaRPr sz="2000" b="1" dirty="0">
              <a:solidFill>
                <a:srgbClr val="35535B"/>
              </a:solidFill>
              <a:latin typeface="Montserrat"/>
              <a:ea typeface="Montserrat"/>
              <a:cs typeface="Montserrat"/>
              <a:sym typeface="Montserrat"/>
            </a:endParaRPr>
          </a:p>
        </p:txBody>
      </p:sp>
      <p:sp>
        <p:nvSpPr>
          <p:cNvPr id="376" name="Google Shape;376;p36"/>
          <p:cNvSpPr txBox="1"/>
          <p:nvPr/>
        </p:nvSpPr>
        <p:spPr>
          <a:xfrm flipH="1">
            <a:off x="438238" y="1812250"/>
            <a:ext cx="3514002" cy="247527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chemeClr val="dk2"/>
                </a:solidFill>
                <a:latin typeface="Raleway"/>
                <a:ea typeface="Raleway"/>
                <a:cs typeface="Raleway"/>
                <a:sym typeface="Raleway"/>
              </a:rPr>
              <a:t>We downloaded a dataset with historical wildfires data. Then, we used automation and crawling to scrape recent wildfires data and add it to the existing dataset.</a:t>
            </a:r>
          </a:p>
          <a:p>
            <a:pPr marL="0" lvl="0" indent="0" algn="l" rtl="0">
              <a:spcBef>
                <a:spcPts val="0"/>
              </a:spcBef>
              <a:spcAft>
                <a:spcPts val="0"/>
              </a:spcAft>
              <a:buNone/>
            </a:pPr>
            <a:endParaRPr lang="en-US" dirty="0">
              <a:solidFill>
                <a:schemeClr val="dk2"/>
              </a:solidFill>
              <a:latin typeface="Raleway"/>
              <a:ea typeface="Raleway"/>
              <a:cs typeface="Raleway"/>
              <a:sym typeface="Raleway"/>
            </a:endParaRPr>
          </a:p>
          <a:p>
            <a:pPr marL="0" lvl="0" indent="0" algn="l" rtl="0">
              <a:spcBef>
                <a:spcPts val="0"/>
              </a:spcBef>
              <a:spcAft>
                <a:spcPts val="0"/>
              </a:spcAft>
              <a:buNone/>
            </a:pPr>
            <a:r>
              <a:rPr lang="en-US" dirty="0">
                <a:solidFill>
                  <a:schemeClr val="dk2"/>
                </a:solidFill>
                <a:latin typeface="Raleway"/>
                <a:ea typeface="Raleway"/>
                <a:cs typeface="Raleway"/>
                <a:sym typeface="Raleway"/>
              </a:rPr>
              <a:t>Selenium driver will sort and scroll down the date table until it finds the most recent wildfire in the existing dataset using a unique ID and then we scrape it.</a:t>
            </a:r>
            <a:endParaRPr dirty="0">
              <a:solidFill>
                <a:schemeClr val="dk2"/>
              </a:solidFill>
              <a:latin typeface="Raleway"/>
              <a:ea typeface="Raleway"/>
              <a:cs typeface="Raleway"/>
              <a:sym typeface="Raleway"/>
            </a:endParaRPr>
          </a:p>
        </p:txBody>
      </p:sp>
      <p:pic>
        <p:nvPicPr>
          <p:cNvPr id="17" name="Screen Recording 6">
            <a:hlinkClick r:id="" action="ppaction://media"/>
            <a:extLst>
              <a:ext uri="{FF2B5EF4-FFF2-40B4-BE49-F238E27FC236}">
                <a16:creationId xmlns:a16="http://schemas.microsoft.com/office/drawing/2014/main" id="{D1BBF082-EA41-4892-ADA8-231AD026E9D2}"/>
              </a:ext>
            </a:extLst>
          </p:cNvPr>
          <p:cNvPicPr>
            <a:picLocks noChangeAspect="1"/>
          </p:cNvPicPr>
          <p:nvPr>
            <a:videoFile r:link="rId1"/>
            <p:extLst>
              <p:ext uri="{DAA4B4D4-6D71-4841-9C94-3DE7FCFB9230}">
                <p14:media xmlns:p14="http://schemas.microsoft.com/office/powerpoint/2010/main" r:embed="rId2">
                  <p14:trim end="2354.1"/>
                </p14:media>
              </p:ext>
            </p:extLst>
          </p:nvPr>
        </p:nvPicPr>
        <p:blipFill>
          <a:blip r:embed="rId6"/>
          <a:stretch>
            <a:fillRect/>
          </a:stretch>
        </p:blipFill>
        <p:spPr>
          <a:xfrm>
            <a:off x="4432203" y="1082195"/>
            <a:ext cx="4279011" cy="3240766"/>
          </a:xfrm>
          <a:prstGeom prst="rect">
            <a:avLst/>
          </a:prstGeom>
          <a:ln>
            <a:noFill/>
          </a:ln>
          <a:effectLst>
            <a:outerShdw blurRad="292100" dist="139700" dir="2700000" algn="tl" rotWithShape="0">
              <a:srgbClr val="333333">
                <a:alpha val="65000"/>
              </a:srgbClr>
            </a:outerShdw>
          </a:effectLst>
        </p:spPr>
      </p:pic>
      <p:pic>
        <p:nvPicPr>
          <p:cNvPr id="7" name="תמונה 2">
            <a:extLst>
              <a:ext uri="{FF2B5EF4-FFF2-40B4-BE49-F238E27FC236}">
                <a16:creationId xmlns:a16="http://schemas.microsoft.com/office/drawing/2014/main" id="{FF49BF85-9F19-4890-9D01-E01B407B1B74}"/>
              </a:ext>
            </a:extLst>
          </p:cNvPr>
          <p:cNvPicPr>
            <a:picLocks noChangeAspect="1"/>
          </p:cNvPicPr>
          <p:nvPr/>
        </p:nvPicPr>
        <p:blipFill>
          <a:blip r:embed="rId7"/>
          <a:stretch>
            <a:fillRect/>
          </a:stretch>
        </p:blipFill>
        <p:spPr>
          <a:xfrm>
            <a:off x="1604523" y="4223901"/>
            <a:ext cx="709828" cy="709828"/>
          </a:xfrm>
          <a:prstGeom prst="rect">
            <a:avLst/>
          </a:prstGeom>
        </p:spPr>
      </p:pic>
    </p:spTree>
    <p:extLst>
      <p:ext uri="{BB962C8B-B14F-4D97-AF65-F5344CB8AC3E}">
        <p14:creationId xmlns:p14="http://schemas.microsoft.com/office/powerpoint/2010/main" val="2091441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7461"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7"/>
                                        </p:tgtEl>
                                      </p:cBhvr>
                                    </p:cmd>
                                  </p:childTnLst>
                                </p:cTn>
                              </p:par>
                            </p:childTnLst>
                          </p:cTn>
                        </p:par>
                      </p:childTnLst>
                    </p:cTn>
                  </p:par>
                </p:childTnLst>
              </p:cTn>
              <p:nextCondLst>
                <p:cond evt="onClick" delay="0">
                  <p:tgtEl>
                    <p:spTgt spid="17"/>
                  </p:tgtEl>
                </p:cond>
              </p:nextCondLst>
            </p:seq>
            <p:video>
              <p:cMediaNode vol="80000" mute="1">
                <p:cTn id="12" fill="hold" display="0">
                  <p:stCondLst>
                    <p:cond delay="indefinite"/>
                  </p:stCondLst>
                </p:cTn>
                <p:tgtEl>
                  <p:spTgt spid="17"/>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p36"/>
          <p:cNvSpPr/>
          <p:nvPr/>
        </p:nvSpPr>
        <p:spPr>
          <a:xfrm rot="-5400000" flipH="1">
            <a:off x="1722737" y="-1618963"/>
            <a:ext cx="473400" cy="4700675"/>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6"/>
          <p:cNvSpPr txBox="1">
            <a:spLocks noGrp="1"/>
          </p:cNvSpPr>
          <p:nvPr>
            <p:ph type="title"/>
          </p:nvPr>
        </p:nvSpPr>
        <p:spPr>
          <a:xfrm>
            <a:off x="540000" y="445025"/>
            <a:ext cx="4026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chemeClr val="lt1"/>
                </a:solidFill>
              </a:rPr>
              <a:t>Data Acquisition</a:t>
            </a:r>
          </a:p>
        </p:txBody>
      </p:sp>
      <p:sp>
        <p:nvSpPr>
          <p:cNvPr id="375" name="Google Shape;375;p36"/>
          <p:cNvSpPr txBox="1"/>
          <p:nvPr/>
        </p:nvSpPr>
        <p:spPr>
          <a:xfrm flipH="1">
            <a:off x="438237" y="1181182"/>
            <a:ext cx="2908586" cy="357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None/>
            </a:pPr>
            <a:r>
              <a:rPr lang="en" sz="2000" b="1" dirty="0">
                <a:solidFill>
                  <a:srgbClr val="35535B"/>
                </a:solidFill>
                <a:latin typeface="Montserrat"/>
                <a:ea typeface="Montserrat"/>
                <a:cs typeface="Montserrat"/>
                <a:sym typeface="Montserrat"/>
              </a:rPr>
              <a:t>Weather Data - API</a:t>
            </a:r>
            <a:endParaRPr sz="2000" b="1" dirty="0">
              <a:solidFill>
                <a:srgbClr val="35535B"/>
              </a:solidFill>
              <a:latin typeface="Montserrat"/>
              <a:ea typeface="Montserrat"/>
              <a:cs typeface="Montserrat"/>
              <a:sym typeface="Montserrat"/>
            </a:endParaRPr>
          </a:p>
        </p:txBody>
      </p:sp>
      <p:sp>
        <p:nvSpPr>
          <p:cNvPr id="376" name="Google Shape;376;p36"/>
          <p:cNvSpPr txBox="1"/>
          <p:nvPr/>
        </p:nvSpPr>
        <p:spPr>
          <a:xfrm flipH="1">
            <a:off x="438237" y="1820952"/>
            <a:ext cx="3514002" cy="247527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chemeClr val="dk2"/>
                </a:solidFill>
                <a:latin typeface="Raleway"/>
                <a:ea typeface="Raleway"/>
                <a:cs typeface="Raleway"/>
                <a:sym typeface="Raleway"/>
              </a:rPr>
              <a:t>To gather </a:t>
            </a:r>
            <a:r>
              <a:rPr lang="en-US" b="1" dirty="0">
                <a:solidFill>
                  <a:schemeClr val="dk2"/>
                </a:solidFill>
                <a:latin typeface="Raleway"/>
                <a:ea typeface="Raleway"/>
                <a:cs typeface="Raleway"/>
                <a:sym typeface="Raleway"/>
              </a:rPr>
              <a:t>historic weather</a:t>
            </a:r>
            <a:r>
              <a:rPr lang="en-US" dirty="0">
                <a:solidFill>
                  <a:schemeClr val="dk2"/>
                </a:solidFill>
                <a:latin typeface="Raleway"/>
                <a:ea typeface="Raleway"/>
                <a:cs typeface="Raleway"/>
                <a:sym typeface="Raleway"/>
              </a:rPr>
              <a:t> data on the wildfires, we used </a:t>
            </a:r>
            <a:r>
              <a:rPr lang="en-US" i="1" dirty="0">
                <a:solidFill>
                  <a:schemeClr val="dk2"/>
                </a:solidFill>
                <a:latin typeface="Raleway"/>
                <a:ea typeface="Raleway"/>
                <a:cs typeface="Raleway"/>
                <a:sym typeface="Raleway"/>
              </a:rPr>
              <a:t>‘Visual Crossing API’.</a:t>
            </a:r>
          </a:p>
          <a:p>
            <a:pPr marL="0" lvl="0" indent="0" algn="l" rtl="0">
              <a:spcBef>
                <a:spcPts val="0"/>
              </a:spcBef>
              <a:spcAft>
                <a:spcPts val="0"/>
              </a:spcAft>
              <a:buNone/>
            </a:pPr>
            <a:r>
              <a:rPr lang="en-US" dirty="0">
                <a:solidFill>
                  <a:schemeClr val="dk2"/>
                </a:solidFill>
                <a:latin typeface="Raleway"/>
                <a:ea typeface="Raleway"/>
                <a:cs typeface="Raleway"/>
                <a:sym typeface="Raleway"/>
              </a:rPr>
              <a:t>It is the only platform we found that allowed access to historic weather data without paying hundreds of dollars. </a:t>
            </a:r>
          </a:p>
          <a:p>
            <a:pPr marL="0" lvl="0" indent="0" algn="l" rtl="0">
              <a:spcBef>
                <a:spcPts val="0"/>
              </a:spcBef>
              <a:spcAft>
                <a:spcPts val="0"/>
              </a:spcAft>
              <a:buNone/>
            </a:pPr>
            <a:endParaRPr lang="en-US" dirty="0">
              <a:solidFill>
                <a:schemeClr val="dk2"/>
              </a:solidFill>
              <a:latin typeface="Raleway"/>
              <a:ea typeface="Raleway"/>
              <a:cs typeface="Raleway"/>
              <a:sym typeface="Raleway"/>
            </a:endParaRPr>
          </a:p>
          <a:p>
            <a:pPr marL="0" lvl="0" indent="0" algn="l" rtl="0">
              <a:spcBef>
                <a:spcPts val="0"/>
              </a:spcBef>
              <a:spcAft>
                <a:spcPts val="0"/>
              </a:spcAft>
              <a:buNone/>
            </a:pPr>
            <a:r>
              <a:rPr lang="en-US" dirty="0">
                <a:solidFill>
                  <a:schemeClr val="dk2"/>
                </a:solidFill>
                <a:latin typeface="Raleway"/>
                <a:ea typeface="Raleway"/>
                <a:cs typeface="Raleway"/>
                <a:sym typeface="Raleway"/>
              </a:rPr>
              <a:t>To gather the </a:t>
            </a:r>
            <a:r>
              <a:rPr lang="en-US" b="1" dirty="0">
                <a:solidFill>
                  <a:schemeClr val="dk2"/>
                </a:solidFill>
                <a:latin typeface="Raleway"/>
                <a:ea typeface="Raleway"/>
                <a:cs typeface="Raleway"/>
                <a:sym typeface="Raleway"/>
              </a:rPr>
              <a:t>weather forecast</a:t>
            </a:r>
            <a:r>
              <a:rPr lang="en-US" dirty="0">
                <a:solidFill>
                  <a:schemeClr val="dk2"/>
                </a:solidFill>
                <a:latin typeface="Raleway"/>
                <a:ea typeface="Raleway"/>
                <a:cs typeface="Raleway"/>
                <a:sym typeface="Raleway"/>
              </a:rPr>
              <a:t> for the Machine Learning algorithms we used </a:t>
            </a:r>
            <a:r>
              <a:rPr lang="en-US" i="1" dirty="0">
                <a:solidFill>
                  <a:schemeClr val="dk2"/>
                </a:solidFill>
                <a:latin typeface="Raleway"/>
                <a:ea typeface="Raleway"/>
                <a:cs typeface="Raleway"/>
                <a:sym typeface="Raleway"/>
              </a:rPr>
              <a:t>‘Weather API’.</a:t>
            </a:r>
          </a:p>
        </p:txBody>
      </p:sp>
      <p:pic>
        <p:nvPicPr>
          <p:cNvPr id="6" name="תמונה 7">
            <a:extLst>
              <a:ext uri="{FF2B5EF4-FFF2-40B4-BE49-F238E27FC236}">
                <a16:creationId xmlns:a16="http://schemas.microsoft.com/office/drawing/2014/main" id="{8949B043-5E62-4AD7-A18F-EE2C3491A9A2}"/>
              </a:ext>
            </a:extLst>
          </p:cNvPr>
          <p:cNvPicPr>
            <a:picLocks noChangeAspect="1"/>
          </p:cNvPicPr>
          <p:nvPr/>
        </p:nvPicPr>
        <p:blipFill>
          <a:blip r:embed="rId3"/>
          <a:stretch>
            <a:fillRect/>
          </a:stretch>
        </p:blipFill>
        <p:spPr>
          <a:xfrm>
            <a:off x="540000" y="4296222"/>
            <a:ext cx="2209800" cy="402253"/>
          </a:xfrm>
          <a:prstGeom prst="rect">
            <a:avLst/>
          </a:prstGeom>
        </p:spPr>
      </p:pic>
      <p:pic>
        <p:nvPicPr>
          <p:cNvPr id="2050" name="Picture 2" descr="WeatherAPI.com Blog | Page 23 of 24 |">
            <a:extLst>
              <a:ext uri="{FF2B5EF4-FFF2-40B4-BE49-F238E27FC236}">
                <a16:creationId xmlns:a16="http://schemas.microsoft.com/office/drawing/2014/main" id="{8E60F68E-0573-488E-ACD1-47EB2F6C896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19265" y="4184297"/>
            <a:ext cx="1341310" cy="62610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Orange Lightning Wallpapers - Top Free Orange Lightning Backgrounds -  WallpaperAccess">
            <a:extLst>
              <a:ext uri="{FF2B5EF4-FFF2-40B4-BE49-F238E27FC236}">
                <a16:creationId xmlns:a16="http://schemas.microsoft.com/office/drawing/2014/main" id="{787FC7E5-F632-4173-8AB0-6FCBACB5790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62362" y="1538182"/>
            <a:ext cx="3843400" cy="327221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42164872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3" name="Google Shape;303;p32"/>
          <p:cNvSpPr/>
          <p:nvPr/>
        </p:nvSpPr>
        <p:spPr>
          <a:xfrm rot="-5400000" flipH="1">
            <a:off x="1495800" y="-1392025"/>
            <a:ext cx="473400" cy="42468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32"/>
          <p:cNvSpPr txBox="1">
            <a:spLocks noGrp="1"/>
          </p:cNvSpPr>
          <p:nvPr>
            <p:ph type="title"/>
          </p:nvPr>
        </p:nvSpPr>
        <p:spPr>
          <a:xfrm>
            <a:off x="540000" y="442375"/>
            <a:ext cx="2854063"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chemeClr val="lt2"/>
                </a:solidFill>
                <a:latin typeface="Montserrat"/>
                <a:ea typeface="Montserrat"/>
                <a:cs typeface="Montserrat"/>
                <a:sym typeface="Montserrat"/>
              </a:rPr>
              <a:t>Data Cleaning</a:t>
            </a:r>
          </a:p>
        </p:txBody>
      </p:sp>
      <p:pic>
        <p:nvPicPr>
          <p:cNvPr id="6150" name="Picture 6" descr="Data Cleansing for Healthcare AI | Accenture">
            <a:extLst>
              <a:ext uri="{FF2B5EF4-FFF2-40B4-BE49-F238E27FC236}">
                <a16:creationId xmlns:a16="http://schemas.microsoft.com/office/drawing/2014/main" id="{1EAE1DCE-704E-43D6-8396-1E8894E8DF3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9537"/>
          <a:stretch/>
        </p:blipFill>
        <p:spPr bwMode="auto">
          <a:xfrm>
            <a:off x="60960" y="1257300"/>
            <a:ext cx="7315200" cy="33108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86877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2" name="Google Shape;303;p32">
            <a:extLst>
              <a:ext uri="{FF2B5EF4-FFF2-40B4-BE49-F238E27FC236}">
                <a16:creationId xmlns:a16="http://schemas.microsoft.com/office/drawing/2014/main" id="{B7BAB659-4AAA-42C0-A6CD-C822FD73E75E}"/>
              </a:ext>
            </a:extLst>
          </p:cNvPr>
          <p:cNvSpPr/>
          <p:nvPr/>
        </p:nvSpPr>
        <p:spPr>
          <a:xfrm rot="16200000" flipH="1">
            <a:off x="5525627" y="1362520"/>
            <a:ext cx="76200" cy="3659156"/>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03;p32">
            <a:extLst>
              <a:ext uri="{FF2B5EF4-FFF2-40B4-BE49-F238E27FC236}">
                <a16:creationId xmlns:a16="http://schemas.microsoft.com/office/drawing/2014/main" id="{29266F50-47FE-45C4-AE95-5F98CA59820F}"/>
              </a:ext>
            </a:extLst>
          </p:cNvPr>
          <p:cNvSpPr/>
          <p:nvPr/>
        </p:nvSpPr>
        <p:spPr>
          <a:xfrm rot="16200000" flipH="1">
            <a:off x="5525627" y="305626"/>
            <a:ext cx="76200" cy="3659156"/>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03;p32">
            <a:extLst>
              <a:ext uri="{FF2B5EF4-FFF2-40B4-BE49-F238E27FC236}">
                <a16:creationId xmlns:a16="http://schemas.microsoft.com/office/drawing/2014/main" id="{8748F4B1-B21F-4BB8-975B-EE0445F3AED7}"/>
              </a:ext>
            </a:extLst>
          </p:cNvPr>
          <p:cNvSpPr/>
          <p:nvPr/>
        </p:nvSpPr>
        <p:spPr>
          <a:xfrm rot="16200000" flipH="1">
            <a:off x="5371752" y="2226597"/>
            <a:ext cx="76200" cy="3966906"/>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Rectangle: Rounded Corners 29">
            <a:extLst>
              <a:ext uri="{FF2B5EF4-FFF2-40B4-BE49-F238E27FC236}">
                <a16:creationId xmlns:a16="http://schemas.microsoft.com/office/drawing/2014/main" id="{2C9C0C9B-95AB-4160-B437-D60D4BD27B6D}"/>
              </a:ext>
            </a:extLst>
          </p:cNvPr>
          <p:cNvSpPr/>
          <p:nvPr/>
        </p:nvSpPr>
        <p:spPr>
          <a:xfrm rot="5400000">
            <a:off x="2577598" y="3008551"/>
            <a:ext cx="76199" cy="2402999"/>
          </a:xfrm>
          <a:prstGeom prst="roundRect">
            <a:avLst/>
          </a:prstGeom>
          <a:solidFill>
            <a:srgbClr val="E14D4D"/>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n w="0"/>
              <a:solidFill>
                <a:schemeClr val="tx1"/>
              </a:solidFill>
              <a:effectLst>
                <a:outerShdw blurRad="38100" dist="19050" dir="2700000" algn="tl" rotWithShape="0">
                  <a:schemeClr val="dk1">
                    <a:alpha val="40000"/>
                  </a:schemeClr>
                </a:outerShdw>
              </a:effectLst>
            </a:endParaRPr>
          </a:p>
        </p:txBody>
      </p:sp>
      <p:sp>
        <p:nvSpPr>
          <p:cNvPr id="2" name="Rectangle: Rounded Corners 1">
            <a:extLst>
              <a:ext uri="{FF2B5EF4-FFF2-40B4-BE49-F238E27FC236}">
                <a16:creationId xmlns:a16="http://schemas.microsoft.com/office/drawing/2014/main" id="{26D4C555-34AF-4CD6-B2E4-FA04BC907148}"/>
              </a:ext>
            </a:extLst>
          </p:cNvPr>
          <p:cNvSpPr/>
          <p:nvPr/>
        </p:nvSpPr>
        <p:spPr>
          <a:xfrm>
            <a:off x="1305165" y="1973400"/>
            <a:ext cx="72685" cy="2402999"/>
          </a:xfrm>
          <a:prstGeom prst="roundRect">
            <a:avLst/>
          </a:prstGeom>
          <a:solidFill>
            <a:srgbClr val="E14D4D"/>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n w="0"/>
              <a:solidFill>
                <a:schemeClr val="tx1"/>
              </a:solidFill>
              <a:effectLst>
                <a:outerShdw blurRad="38100" dist="19050" dir="2700000" algn="tl" rotWithShape="0">
                  <a:schemeClr val="dk1">
                    <a:alpha val="40000"/>
                  </a:schemeClr>
                </a:outerShdw>
              </a:effectLst>
            </a:endParaRPr>
          </a:p>
        </p:txBody>
      </p:sp>
      <p:sp>
        <p:nvSpPr>
          <p:cNvPr id="303" name="Google Shape;303;p32"/>
          <p:cNvSpPr/>
          <p:nvPr/>
        </p:nvSpPr>
        <p:spPr>
          <a:xfrm rot="-5400000" flipH="1">
            <a:off x="1495800" y="-1392025"/>
            <a:ext cx="473400" cy="42468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32"/>
          <p:cNvSpPr txBox="1">
            <a:spLocks noGrp="1"/>
          </p:cNvSpPr>
          <p:nvPr>
            <p:ph type="title"/>
          </p:nvPr>
        </p:nvSpPr>
        <p:spPr>
          <a:xfrm>
            <a:off x="540000" y="442375"/>
            <a:ext cx="2854063"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chemeClr val="lt2"/>
                </a:solidFill>
                <a:latin typeface="Montserrat"/>
                <a:ea typeface="Montserrat"/>
                <a:cs typeface="Montserrat"/>
                <a:sym typeface="Montserrat"/>
              </a:rPr>
              <a:t>Data Cleaning</a:t>
            </a:r>
          </a:p>
        </p:txBody>
      </p:sp>
      <p:sp>
        <p:nvSpPr>
          <p:cNvPr id="307" name="Google Shape;307;p32"/>
          <p:cNvSpPr txBox="1"/>
          <p:nvPr/>
        </p:nvSpPr>
        <p:spPr>
          <a:xfrm>
            <a:off x="337633" y="1147550"/>
            <a:ext cx="3518268" cy="3570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1600"/>
              </a:spcAft>
              <a:buNone/>
            </a:pPr>
            <a:r>
              <a:rPr lang="en" sz="2000" b="1" dirty="0">
                <a:solidFill>
                  <a:srgbClr val="35535B"/>
                </a:solidFill>
                <a:latin typeface="Montserrat"/>
                <a:ea typeface="Montserrat"/>
                <a:cs typeface="Montserrat"/>
                <a:sym typeface="Montserrat"/>
              </a:rPr>
              <a:t>Merging and Formating</a:t>
            </a:r>
            <a:endParaRPr sz="2000" b="1" dirty="0">
              <a:solidFill>
                <a:srgbClr val="35535B"/>
              </a:solidFill>
              <a:latin typeface="Montserrat"/>
              <a:ea typeface="Montserrat"/>
              <a:cs typeface="Montserrat"/>
              <a:sym typeface="Montserrat"/>
            </a:endParaRPr>
          </a:p>
        </p:txBody>
      </p:sp>
      <p:sp>
        <p:nvSpPr>
          <p:cNvPr id="12" name="Google Shape;522;p41">
            <a:extLst>
              <a:ext uri="{FF2B5EF4-FFF2-40B4-BE49-F238E27FC236}">
                <a16:creationId xmlns:a16="http://schemas.microsoft.com/office/drawing/2014/main" id="{C1136E68-F355-4ABD-82AC-EC70B7787652}"/>
              </a:ext>
            </a:extLst>
          </p:cNvPr>
          <p:cNvSpPr/>
          <p:nvPr/>
        </p:nvSpPr>
        <p:spPr>
          <a:xfrm flipH="1">
            <a:off x="337671" y="1847787"/>
            <a:ext cx="2088231" cy="572700"/>
          </a:xfrm>
          <a:prstGeom prst="roundRect">
            <a:avLst>
              <a:gd name="adj" fmla="val 50000"/>
            </a:avLst>
          </a:prstGeom>
          <a:solidFill>
            <a:schemeClr val="accent3">
              <a:lumMod val="75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dirty="0">
                <a:solidFill>
                  <a:schemeClr val="lt2"/>
                </a:solidFill>
                <a:latin typeface="Montserrat"/>
                <a:ea typeface="Montserrat"/>
                <a:cs typeface="Montserrat"/>
                <a:sym typeface="Montserrat"/>
              </a:rPr>
              <a:t>Merge crawled and downloaded data </a:t>
            </a:r>
            <a:endParaRPr sz="1200" dirty="0">
              <a:solidFill>
                <a:schemeClr val="lt2"/>
              </a:solidFill>
              <a:latin typeface="Montserrat"/>
              <a:ea typeface="Montserrat"/>
              <a:cs typeface="Montserrat"/>
              <a:sym typeface="Montserrat"/>
            </a:endParaRPr>
          </a:p>
        </p:txBody>
      </p:sp>
      <p:sp>
        <p:nvSpPr>
          <p:cNvPr id="13" name="Google Shape;524;p41">
            <a:extLst>
              <a:ext uri="{FF2B5EF4-FFF2-40B4-BE49-F238E27FC236}">
                <a16:creationId xmlns:a16="http://schemas.microsoft.com/office/drawing/2014/main" id="{D3145799-FC4E-4DCF-9DAE-5F2ED53689D7}"/>
              </a:ext>
            </a:extLst>
          </p:cNvPr>
          <p:cNvSpPr/>
          <p:nvPr/>
        </p:nvSpPr>
        <p:spPr>
          <a:xfrm flipH="1">
            <a:off x="337633" y="2889337"/>
            <a:ext cx="2088231" cy="572700"/>
          </a:xfrm>
          <a:prstGeom prst="roundRect">
            <a:avLst>
              <a:gd name="adj" fmla="val 50000"/>
            </a:avLst>
          </a:pr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dirty="0">
                <a:solidFill>
                  <a:schemeClr val="lt2"/>
                </a:solidFill>
                <a:latin typeface="Montserrat"/>
                <a:ea typeface="Montserrat"/>
                <a:cs typeface="Montserrat"/>
                <a:sym typeface="Montserrat"/>
              </a:rPr>
              <a:t>Remove </a:t>
            </a:r>
          </a:p>
          <a:p>
            <a:pPr marL="0" lvl="0" indent="0" algn="ctr" rtl="0">
              <a:spcBef>
                <a:spcPts val="0"/>
              </a:spcBef>
              <a:spcAft>
                <a:spcPts val="0"/>
              </a:spcAft>
              <a:buNone/>
            </a:pPr>
            <a:r>
              <a:rPr lang="en-US" sz="1200" dirty="0">
                <a:solidFill>
                  <a:schemeClr val="lt2"/>
                </a:solidFill>
                <a:latin typeface="Montserrat"/>
                <a:ea typeface="Montserrat"/>
                <a:cs typeface="Montserrat"/>
                <a:sym typeface="Montserrat"/>
              </a:rPr>
              <a:t>duplicated fires by ID</a:t>
            </a:r>
            <a:endParaRPr sz="1200" dirty="0">
              <a:solidFill>
                <a:schemeClr val="lt2"/>
              </a:solidFill>
              <a:latin typeface="Montserrat"/>
              <a:ea typeface="Montserrat"/>
              <a:cs typeface="Montserrat"/>
              <a:sym typeface="Montserrat"/>
            </a:endParaRPr>
          </a:p>
        </p:txBody>
      </p:sp>
      <p:sp>
        <p:nvSpPr>
          <p:cNvPr id="23" name="Google Shape;712;p49">
            <a:extLst>
              <a:ext uri="{FF2B5EF4-FFF2-40B4-BE49-F238E27FC236}">
                <a16:creationId xmlns:a16="http://schemas.microsoft.com/office/drawing/2014/main" id="{480369D4-34A4-420B-B2BE-1BACB405D58A}"/>
              </a:ext>
            </a:extLst>
          </p:cNvPr>
          <p:cNvSpPr/>
          <p:nvPr/>
        </p:nvSpPr>
        <p:spPr>
          <a:xfrm flipH="1">
            <a:off x="3944798" y="2001027"/>
            <a:ext cx="1579070" cy="266220"/>
          </a:xfrm>
          <a:prstGeom prst="roundRect">
            <a:avLst>
              <a:gd name="adj" fmla="val 50000"/>
            </a:avLst>
          </a:prstGeom>
          <a:solidFill>
            <a:srgbClr val="35535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de-DE" sz="800" dirty="0">
                <a:solidFill>
                  <a:schemeClr val="lt2"/>
                </a:solidFill>
                <a:latin typeface="Montserrat"/>
                <a:ea typeface="Montserrat"/>
                <a:cs typeface="Montserrat"/>
                <a:sym typeface="Montserrat"/>
              </a:rPr>
              <a:t>mm/dd/yyyy, h:m AM</a:t>
            </a:r>
            <a:endParaRPr sz="800" dirty="0">
              <a:solidFill>
                <a:schemeClr val="lt2"/>
              </a:solidFill>
              <a:latin typeface="Montserrat"/>
              <a:ea typeface="Montserrat"/>
              <a:cs typeface="Montserrat"/>
              <a:sym typeface="Montserrat"/>
            </a:endParaRPr>
          </a:p>
        </p:txBody>
      </p:sp>
      <p:sp>
        <p:nvSpPr>
          <p:cNvPr id="27" name="Google Shape;712;p49">
            <a:extLst>
              <a:ext uri="{FF2B5EF4-FFF2-40B4-BE49-F238E27FC236}">
                <a16:creationId xmlns:a16="http://schemas.microsoft.com/office/drawing/2014/main" id="{D82AA131-3C5D-4FDC-A677-A1665601FCD5}"/>
              </a:ext>
            </a:extLst>
          </p:cNvPr>
          <p:cNvSpPr/>
          <p:nvPr/>
        </p:nvSpPr>
        <p:spPr>
          <a:xfrm flipH="1">
            <a:off x="5717602" y="2006891"/>
            <a:ext cx="1579070" cy="266220"/>
          </a:xfrm>
          <a:prstGeom prst="roundRect">
            <a:avLst>
              <a:gd name="adj" fmla="val 50000"/>
            </a:avLst>
          </a:prstGeom>
          <a:solidFill>
            <a:srgbClr val="35535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de-DE" sz="800" dirty="0">
                <a:solidFill>
                  <a:schemeClr val="lt2"/>
                </a:solidFill>
                <a:latin typeface="Montserrat"/>
                <a:ea typeface="Montserrat"/>
                <a:cs typeface="Montserrat"/>
                <a:sym typeface="Montserrat"/>
              </a:rPr>
              <a:t>yyyy/mm/dd, hh:mm</a:t>
            </a:r>
            <a:endParaRPr sz="800" dirty="0">
              <a:solidFill>
                <a:schemeClr val="lt2"/>
              </a:solidFill>
              <a:latin typeface="Montserrat"/>
              <a:ea typeface="Montserrat"/>
              <a:cs typeface="Montserrat"/>
              <a:sym typeface="Montserrat"/>
            </a:endParaRPr>
          </a:p>
        </p:txBody>
      </p:sp>
      <p:sp>
        <p:nvSpPr>
          <p:cNvPr id="28" name="Google Shape;712;p49">
            <a:extLst>
              <a:ext uri="{FF2B5EF4-FFF2-40B4-BE49-F238E27FC236}">
                <a16:creationId xmlns:a16="http://schemas.microsoft.com/office/drawing/2014/main" id="{A375C7EC-FF88-4F4F-995F-94406EE2E9FB}"/>
              </a:ext>
            </a:extLst>
          </p:cNvPr>
          <p:cNvSpPr/>
          <p:nvPr/>
        </p:nvSpPr>
        <p:spPr>
          <a:xfrm flipH="1">
            <a:off x="3944798" y="3063475"/>
            <a:ext cx="1579070" cy="266220"/>
          </a:xfrm>
          <a:prstGeom prst="roundRect">
            <a:avLst>
              <a:gd name="adj" fmla="val 50000"/>
            </a:avLst>
          </a:prstGeom>
          <a:solidFill>
            <a:srgbClr val="35535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de-DE" sz="800" dirty="0">
                <a:solidFill>
                  <a:schemeClr val="lt2"/>
                </a:solidFill>
                <a:latin typeface="Montserrat"/>
                <a:ea typeface="Montserrat"/>
                <a:cs typeface="Montserrat"/>
                <a:sym typeface="Montserrat"/>
              </a:rPr>
              <a:t>Column Label</a:t>
            </a:r>
            <a:endParaRPr sz="800" dirty="0">
              <a:solidFill>
                <a:schemeClr val="lt2"/>
              </a:solidFill>
              <a:latin typeface="Montserrat"/>
              <a:ea typeface="Montserrat"/>
              <a:cs typeface="Montserrat"/>
              <a:sym typeface="Montserrat"/>
            </a:endParaRPr>
          </a:p>
        </p:txBody>
      </p:sp>
      <p:sp>
        <p:nvSpPr>
          <p:cNvPr id="29" name="Google Shape;712;p49">
            <a:extLst>
              <a:ext uri="{FF2B5EF4-FFF2-40B4-BE49-F238E27FC236}">
                <a16:creationId xmlns:a16="http://schemas.microsoft.com/office/drawing/2014/main" id="{85883955-D77C-43B7-ACEF-1AC222177838}"/>
              </a:ext>
            </a:extLst>
          </p:cNvPr>
          <p:cNvSpPr/>
          <p:nvPr/>
        </p:nvSpPr>
        <p:spPr>
          <a:xfrm flipH="1">
            <a:off x="5717602" y="3063474"/>
            <a:ext cx="1579070" cy="266220"/>
          </a:xfrm>
          <a:prstGeom prst="roundRect">
            <a:avLst>
              <a:gd name="adj" fmla="val 50000"/>
            </a:avLst>
          </a:prstGeom>
          <a:solidFill>
            <a:srgbClr val="35535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de-DE" sz="800" dirty="0">
                <a:solidFill>
                  <a:schemeClr val="lt2"/>
                </a:solidFill>
                <a:latin typeface="Montserrat"/>
                <a:ea typeface="Montserrat"/>
                <a:cs typeface="Montserrat"/>
                <a:sym typeface="Montserrat"/>
              </a:rPr>
              <a:t>ColumnLabel</a:t>
            </a:r>
            <a:endParaRPr sz="800" dirty="0">
              <a:solidFill>
                <a:schemeClr val="lt2"/>
              </a:solidFill>
              <a:latin typeface="Montserrat"/>
              <a:ea typeface="Montserrat"/>
              <a:cs typeface="Montserrat"/>
              <a:sym typeface="Montserrat"/>
            </a:endParaRPr>
          </a:p>
        </p:txBody>
      </p:sp>
      <p:sp>
        <p:nvSpPr>
          <p:cNvPr id="24" name="Google Shape;712;p49">
            <a:extLst>
              <a:ext uri="{FF2B5EF4-FFF2-40B4-BE49-F238E27FC236}">
                <a16:creationId xmlns:a16="http://schemas.microsoft.com/office/drawing/2014/main" id="{D837BD59-795D-40CB-957B-2CB95EB7F29D}"/>
              </a:ext>
            </a:extLst>
          </p:cNvPr>
          <p:cNvSpPr/>
          <p:nvPr/>
        </p:nvSpPr>
        <p:spPr>
          <a:xfrm flipH="1">
            <a:off x="3944798" y="4084127"/>
            <a:ext cx="1579070" cy="266220"/>
          </a:xfrm>
          <a:prstGeom prst="roundRect">
            <a:avLst>
              <a:gd name="adj" fmla="val 50000"/>
            </a:avLst>
          </a:prstGeom>
          <a:solidFill>
            <a:srgbClr val="35535B"/>
          </a:solidFill>
          <a:ln>
            <a:noFill/>
          </a:ln>
        </p:spPr>
        <p:txBody>
          <a:bodyPr spcFirstLastPara="1" wrap="square" lIns="91425" tIns="91425" rIns="91425" bIns="91425" anchor="ctr" anchorCtr="0">
            <a:noAutofit/>
          </a:bodyPr>
          <a:lstStyle/>
          <a:p>
            <a:pPr algn="ctr"/>
            <a:r>
              <a:rPr lang="en-US" sz="800" dirty="0">
                <a:solidFill>
                  <a:schemeClr val="lt2"/>
                </a:solidFill>
                <a:latin typeface="Montserrat"/>
                <a:ea typeface="Montserrat"/>
                <a:cs typeface="Montserrat"/>
                <a:sym typeface="Montserrat"/>
              </a:rPr>
              <a:t>“unknown cause”</a:t>
            </a:r>
          </a:p>
        </p:txBody>
      </p:sp>
      <p:sp>
        <p:nvSpPr>
          <p:cNvPr id="25" name="Google Shape;712;p49">
            <a:extLst>
              <a:ext uri="{FF2B5EF4-FFF2-40B4-BE49-F238E27FC236}">
                <a16:creationId xmlns:a16="http://schemas.microsoft.com/office/drawing/2014/main" id="{B093F93C-83C1-470D-8DFB-F86A3225E74A}"/>
              </a:ext>
            </a:extLst>
          </p:cNvPr>
          <p:cNvSpPr/>
          <p:nvPr/>
        </p:nvSpPr>
        <p:spPr>
          <a:xfrm flipH="1">
            <a:off x="5717602" y="4084127"/>
            <a:ext cx="1579070" cy="266220"/>
          </a:xfrm>
          <a:prstGeom prst="roundRect">
            <a:avLst>
              <a:gd name="adj" fmla="val 50000"/>
            </a:avLst>
          </a:prstGeom>
          <a:solidFill>
            <a:srgbClr val="35535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800" dirty="0">
                <a:solidFill>
                  <a:schemeClr val="lt2"/>
                </a:solidFill>
                <a:latin typeface="Montserrat"/>
                <a:ea typeface="Montserrat"/>
                <a:cs typeface="Montserrat"/>
                <a:sym typeface="Montserrat"/>
              </a:rPr>
              <a:t>“undetermined cause”</a:t>
            </a:r>
          </a:p>
        </p:txBody>
      </p:sp>
      <p:sp>
        <p:nvSpPr>
          <p:cNvPr id="26" name="Google Shape;524;p41">
            <a:extLst>
              <a:ext uri="{FF2B5EF4-FFF2-40B4-BE49-F238E27FC236}">
                <a16:creationId xmlns:a16="http://schemas.microsoft.com/office/drawing/2014/main" id="{24181CBF-2384-45A0-B929-72C973B05A55}"/>
              </a:ext>
            </a:extLst>
          </p:cNvPr>
          <p:cNvSpPr/>
          <p:nvPr/>
        </p:nvSpPr>
        <p:spPr>
          <a:xfrm flipH="1">
            <a:off x="333734" y="3923891"/>
            <a:ext cx="2088231" cy="572700"/>
          </a:xfrm>
          <a:prstGeom prst="roundRect">
            <a:avLst>
              <a:gd name="adj" fmla="val 50000"/>
            </a:avLst>
          </a:prstGeom>
          <a:solidFill>
            <a:srgbClr val="35535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dirty="0">
                <a:solidFill>
                  <a:schemeClr val="bg1"/>
                </a:solidFill>
                <a:latin typeface="Montserrat" panose="00000500000000000000" pitchFamily="2" charset="0"/>
              </a:rPr>
              <a:t>Resolve different formats in crawled and downloaded data</a:t>
            </a:r>
          </a:p>
        </p:txBody>
      </p:sp>
      <p:pic>
        <p:nvPicPr>
          <p:cNvPr id="6146" name="Picture 2" descr="Lighter PNG Image File | PNG All">
            <a:extLst>
              <a:ext uri="{FF2B5EF4-FFF2-40B4-BE49-F238E27FC236}">
                <a16:creationId xmlns:a16="http://schemas.microsoft.com/office/drawing/2014/main" id="{8B31DFCF-5A4C-43EB-BDB1-3EA0FCC70D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23226" y="577566"/>
            <a:ext cx="897547" cy="1123234"/>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Tobacco Pouch - High Polish Chrome Zipper | Tobacco Pouch">
            <a:extLst>
              <a:ext uri="{FF2B5EF4-FFF2-40B4-BE49-F238E27FC236}">
                <a16:creationId xmlns:a16="http://schemas.microsoft.com/office/drawing/2014/main" id="{A5E7E76F-82E4-49ED-9C8A-DD40918D8DC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64804" y="593735"/>
            <a:ext cx="968269" cy="1123234"/>
          </a:xfrm>
          <a:prstGeom prst="rect">
            <a:avLst/>
          </a:prstGeom>
          <a:noFill/>
          <a:extLst>
            <a:ext uri="{909E8E84-426E-40DD-AFC4-6F175D3DCCD1}">
              <a14:hiddenFill xmlns:a14="http://schemas.microsoft.com/office/drawing/2010/main">
                <a:solidFill>
                  <a:srgbClr val="FFFFFF"/>
                </a:solidFill>
              </a14:hiddenFill>
            </a:ext>
          </a:extLst>
        </p:spPr>
      </p:pic>
      <p:sp>
        <p:nvSpPr>
          <p:cNvPr id="35" name="Google Shape;303;p32">
            <a:extLst>
              <a:ext uri="{FF2B5EF4-FFF2-40B4-BE49-F238E27FC236}">
                <a16:creationId xmlns:a16="http://schemas.microsoft.com/office/drawing/2014/main" id="{CD352724-117B-44B9-A9E4-5D474C482B6A}"/>
              </a:ext>
            </a:extLst>
          </p:cNvPr>
          <p:cNvSpPr/>
          <p:nvPr/>
        </p:nvSpPr>
        <p:spPr>
          <a:xfrm rot="10800000" flipH="1">
            <a:off x="3733631" y="2097101"/>
            <a:ext cx="76200" cy="2134706"/>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97229314"/>
      </p:ext>
    </p:extLst>
  </p:cSld>
  <p:clrMapOvr>
    <a:masterClrMapping/>
  </p:clrMapOvr>
</p:sld>
</file>

<file path=ppt/theme/theme1.xml><?xml version="1.0" encoding="utf-8"?>
<a:theme xmlns:a="http://schemas.openxmlformats.org/drawingml/2006/main" name="Minimalist SEO Strategy by Slidesgo">
  <a:themeElements>
    <a:clrScheme name="Simple Light">
      <a:dk1>
        <a:srgbClr val="35535B"/>
      </a:dk1>
      <a:lt1>
        <a:srgbClr val="FFFFFF"/>
      </a:lt1>
      <a:dk2>
        <a:srgbClr val="666666"/>
      </a:dk2>
      <a:lt2>
        <a:srgbClr val="FFFFFF"/>
      </a:lt2>
      <a:accent1>
        <a:srgbClr val="E14D4D"/>
      </a:accent1>
      <a:accent2>
        <a:srgbClr val="35535B"/>
      </a:accent2>
      <a:accent3>
        <a:srgbClr val="8ED9DC"/>
      </a:accent3>
      <a:accent4>
        <a:srgbClr val="999999"/>
      </a:accent4>
      <a:accent5>
        <a:srgbClr val="35535B"/>
      </a:accent5>
      <a:accent6>
        <a:srgbClr val="E14D4D"/>
      </a:accent6>
      <a:hlink>
        <a:srgbClr val="99999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solidFill>
            <a:schemeClr val="tx1"/>
          </a:solidFill>
        </a:ln>
      </a:spPr>
      <a:bodyPr rtlCol="0" anchor="ctr"/>
      <a:lstStyle>
        <a:defPPr algn="ctr">
          <a:defRPr/>
        </a:defPPr>
      </a:lstStyle>
      <a:style>
        <a:lnRef idx="2">
          <a:schemeClr val="dk1">
            <a:shade val="50000"/>
          </a:schemeClr>
        </a:lnRef>
        <a:fillRef idx="1">
          <a:schemeClr val="dk1"/>
        </a:fillRef>
        <a:effectRef idx="0">
          <a:schemeClr val="dk1"/>
        </a:effectRef>
        <a:fontRef idx="minor">
          <a:schemeClr val="lt1"/>
        </a:fontRef>
      </a:style>
    </a:spDef>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2895</TotalTime>
  <Words>986</Words>
  <Application>Microsoft Office PowerPoint</Application>
  <PresentationFormat>On-screen Show (16:9)</PresentationFormat>
  <Paragraphs>141</Paragraphs>
  <Slides>21</Slides>
  <Notes>21</Notes>
  <HiddenSlides>0</HiddenSlides>
  <MMClips>1</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1</vt:i4>
      </vt:variant>
      <vt:variant>
        <vt:lpstr>Slide Titles</vt:lpstr>
      </vt:variant>
      <vt:variant>
        <vt:i4>21</vt:i4>
      </vt:variant>
    </vt:vector>
  </HeadingPairs>
  <TitlesOfParts>
    <vt:vector size="31" baseType="lpstr">
      <vt:lpstr>Arial</vt:lpstr>
      <vt:lpstr>Courier New</vt:lpstr>
      <vt:lpstr>Oswald Medium</vt:lpstr>
      <vt:lpstr>Raleway</vt:lpstr>
      <vt:lpstr>Wingdings</vt:lpstr>
      <vt:lpstr>Montserrat</vt:lpstr>
      <vt:lpstr>Lato</vt:lpstr>
      <vt:lpstr>Open Sans</vt:lpstr>
      <vt:lpstr>Minimalist SEO Strategy by Slidesgo</vt:lpstr>
      <vt:lpstr>Bitmap Image</vt:lpstr>
      <vt:lpstr>Wildland Fires in the USA</vt:lpstr>
      <vt:lpstr>Table of Contents</vt:lpstr>
      <vt:lpstr>Overview</vt:lpstr>
      <vt:lpstr>Research Questions</vt:lpstr>
      <vt:lpstr>Data Acquisition</vt:lpstr>
      <vt:lpstr>Data Acquisition</vt:lpstr>
      <vt:lpstr>Data Acquisition</vt:lpstr>
      <vt:lpstr>Data Cleaning</vt:lpstr>
      <vt:lpstr>Data Cleaning</vt:lpstr>
      <vt:lpstr>Data Cleaning</vt:lpstr>
      <vt:lpstr>Data Cleaning</vt:lpstr>
      <vt:lpstr>Exploratory Data Analysis</vt:lpstr>
      <vt:lpstr>Exploratory Data Analysis</vt:lpstr>
      <vt:lpstr>Exploratory Data Analysis</vt:lpstr>
      <vt:lpstr>Exploratory Data Analysis</vt:lpstr>
      <vt:lpstr>Exploratory Data Analysis</vt:lpstr>
      <vt:lpstr>Machine Learning </vt:lpstr>
      <vt:lpstr>Machine Learning </vt:lpstr>
      <vt:lpstr>Machine Learning </vt:lpstr>
      <vt:lpstr>Any Questions?</vt:lpstr>
      <vt:lpstr>Sources and Credits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Minimalist SEO Strategy</dc:title>
  <dc:creator>Tiran Spierer</dc:creator>
  <cp:lastModifiedBy>Tiran Spierer</cp:lastModifiedBy>
  <cp:revision>43</cp:revision>
  <dcterms:modified xsi:type="dcterms:W3CDTF">2022-01-10T21:12:40Z</dcterms:modified>
</cp:coreProperties>
</file>